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32"/>
  </p:notesMasterIdLst>
  <p:handoutMasterIdLst>
    <p:handoutMasterId r:id="rId33"/>
  </p:handoutMasterIdLst>
  <p:sldIdLst>
    <p:sldId id="307" r:id="rId3"/>
    <p:sldId id="309" r:id="rId4"/>
    <p:sldId id="310" r:id="rId5"/>
    <p:sldId id="311" r:id="rId6"/>
    <p:sldId id="259" r:id="rId7"/>
    <p:sldId id="312" r:id="rId8"/>
    <p:sldId id="313" r:id="rId9"/>
    <p:sldId id="314" r:id="rId10"/>
    <p:sldId id="315" r:id="rId11"/>
    <p:sldId id="316" r:id="rId12"/>
    <p:sldId id="294" r:id="rId13"/>
    <p:sldId id="284" r:id="rId14"/>
    <p:sldId id="285" r:id="rId15"/>
    <p:sldId id="300" r:id="rId16"/>
    <p:sldId id="302" r:id="rId17"/>
    <p:sldId id="286" r:id="rId18"/>
    <p:sldId id="303" r:id="rId19"/>
    <p:sldId id="287" r:id="rId20"/>
    <p:sldId id="301" r:id="rId21"/>
    <p:sldId id="304" r:id="rId22"/>
    <p:sldId id="305" r:id="rId23"/>
    <p:sldId id="299" r:id="rId24"/>
    <p:sldId id="278" r:id="rId25"/>
    <p:sldId id="279" r:id="rId26"/>
    <p:sldId id="277" r:id="rId27"/>
    <p:sldId id="280" r:id="rId28"/>
    <p:sldId id="291" r:id="rId29"/>
    <p:sldId id="293" r:id="rId30"/>
    <p:sldId id="281" r:id="rId31"/>
  </p:sldIdLst>
  <p:sldSz cx="9144000" cy="6858000" type="screen4x3"/>
  <p:notesSz cx="6807200" cy="9939338"/>
  <p:defaultTextStyle>
    <a:defPPr>
      <a:defRPr lang="zh-TW"/>
    </a:defPPr>
    <a:lvl1pPr algn="l" rtl="0" fontAlgn="base">
      <a:spcBef>
        <a:spcPct val="0"/>
      </a:spcBef>
      <a:spcAft>
        <a:spcPct val="0"/>
      </a:spcAft>
      <a:defRPr kumimoji="1" kern="1200">
        <a:solidFill>
          <a:schemeClr val="tx1"/>
        </a:solidFill>
        <a:latin typeface="Rockwell" panose="02060603020205020403" pitchFamily="18" charset="0"/>
        <a:ea typeface="新細明體" panose="02020500000000000000" pitchFamily="18" charset="-120"/>
        <a:cs typeface="+mn-cs"/>
      </a:defRPr>
    </a:lvl1pPr>
    <a:lvl2pPr marL="457200" algn="l" rtl="0" fontAlgn="base">
      <a:spcBef>
        <a:spcPct val="0"/>
      </a:spcBef>
      <a:spcAft>
        <a:spcPct val="0"/>
      </a:spcAft>
      <a:defRPr kumimoji="1" kern="1200">
        <a:solidFill>
          <a:schemeClr val="tx1"/>
        </a:solidFill>
        <a:latin typeface="Rockwell" panose="02060603020205020403" pitchFamily="18" charset="0"/>
        <a:ea typeface="新細明體" panose="02020500000000000000" pitchFamily="18" charset="-120"/>
        <a:cs typeface="+mn-cs"/>
      </a:defRPr>
    </a:lvl2pPr>
    <a:lvl3pPr marL="914400" algn="l" rtl="0" fontAlgn="base">
      <a:spcBef>
        <a:spcPct val="0"/>
      </a:spcBef>
      <a:spcAft>
        <a:spcPct val="0"/>
      </a:spcAft>
      <a:defRPr kumimoji="1" kern="1200">
        <a:solidFill>
          <a:schemeClr val="tx1"/>
        </a:solidFill>
        <a:latin typeface="Rockwell" panose="02060603020205020403" pitchFamily="18" charset="0"/>
        <a:ea typeface="新細明體" panose="02020500000000000000" pitchFamily="18" charset="-120"/>
        <a:cs typeface="+mn-cs"/>
      </a:defRPr>
    </a:lvl3pPr>
    <a:lvl4pPr marL="1371600" algn="l" rtl="0" fontAlgn="base">
      <a:spcBef>
        <a:spcPct val="0"/>
      </a:spcBef>
      <a:spcAft>
        <a:spcPct val="0"/>
      </a:spcAft>
      <a:defRPr kumimoji="1" kern="1200">
        <a:solidFill>
          <a:schemeClr val="tx1"/>
        </a:solidFill>
        <a:latin typeface="Rockwell" panose="02060603020205020403" pitchFamily="18" charset="0"/>
        <a:ea typeface="新細明體" panose="02020500000000000000" pitchFamily="18" charset="-120"/>
        <a:cs typeface="+mn-cs"/>
      </a:defRPr>
    </a:lvl4pPr>
    <a:lvl5pPr marL="1828800" algn="l" rtl="0" fontAlgn="base">
      <a:spcBef>
        <a:spcPct val="0"/>
      </a:spcBef>
      <a:spcAft>
        <a:spcPct val="0"/>
      </a:spcAft>
      <a:defRPr kumimoji="1" kern="1200">
        <a:solidFill>
          <a:schemeClr val="tx1"/>
        </a:solidFill>
        <a:latin typeface="Rockwell" panose="02060603020205020403" pitchFamily="18"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Rockwell" panose="02060603020205020403" pitchFamily="18"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Rockwell" panose="02060603020205020403" pitchFamily="18"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Rockwell" panose="02060603020205020403" pitchFamily="18"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Rockwell" panose="02060603020205020403" pitchFamily="18" charset="0"/>
        <a:ea typeface="新細明體" panose="02020500000000000000" pitchFamily="18"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FD13B"/>
    <a:srgbClr val="B6DFAB"/>
    <a:srgbClr val="ACDEC4"/>
    <a:srgbClr val="CCFF33"/>
    <a:srgbClr val="CCFF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895" autoAdjust="0"/>
  </p:normalViewPr>
  <p:slideViewPr>
    <p:cSldViewPr>
      <p:cViewPr>
        <p:scale>
          <a:sx n="70" d="100"/>
          <a:sy n="70" d="100"/>
        </p:scale>
        <p:origin x="-1572"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pieChart>
        <c:varyColors val="1"/>
        <c:ser>
          <c:idx val="0"/>
          <c:order val="0"/>
          <c:tx>
            <c:strRef>
              <c:f>'工作表2 (2)'!$H$6</c:f>
              <c:strCache>
                <c:ptCount val="1"/>
                <c:pt idx="0">
                  <c:v>Q1~Q3 of 2021</c:v>
                </c:pt>
              </c:strCache>
            </c:strRef>
          </c:tx>
          <c:cat>
            <c:strRef>
              <c:f>'工作表2 (2)'!$C$7:$C$9</c:f>
              <c:strCache>
                <c:ptCount val="3"/>
                <c:pt idx="0">
                  <c:v>Flat Glass</c:v>
                </c:pt>
                <c:pt idx="1">
                  <c:v>Fiberglass / Fiberglass Fabric</c:v>
                </c:pt>
                <c:pt idx="2">
                  <c:v>Glass Container &amp; Glassware</c:v>
                </c:pt>
              </c:strCache>
            </c:strRef>
          </c:cat>
          <c:val>
            <c:numRef>
              <c:f>'工作表2 (2)'!$H$7:$H$9</c:f>
              <c:numCache>
                <c:formatCode>General</c:formatCode>
                <c:ptCount val="3"/>
                <c:pt idx="0">
                  <c:v>68</c:v>
                </c:pt>
                <c:pt idx="1">
                  <c:v>26</c:v>
                </c:pt>
                <c:pt idx="2">
                  <c:v>6</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1106316233615254"/>
          <c:y val="0.34605326439122319"/>
          <c:w val="0.36370025296198683"/>
          <c:h val="0.49961520357895589"/>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pieChart>
        <c:varyColors val="1"/>
        <c:ser>
          <c:idx val="0"/>
          <c:order val="0"/>
          <c:tx>
            <c:strRef>
              <c:f>'工作表2 (2)'!$D$6</c:f>
              <c:strCache>
                <c:ptCount val="1"/>
                <c:pt idx="0">
                  <c:v>2020</c:v>
                </c:pt>
              </c:strCache>
            </c:strRef>
          </c:tx>
          <c:cat>
            <c:strRef>
              <c:f>'工作表2 (2)'!$C$7:$C$9</c:f>
              <c:strCache>
                <c:ptCount val="3"/>
                <c:pt idx="0">
                  <c:v>Flat Glass</c:v>
                </c:pt>
                <c:pt idx="1">
                  <c:v>Fiberglass / Fiberglass Fabric</c:v>
                </c:pt>
                <c:pt idx="2">
                  <c:v>Glass Container &amp; Glassware</c:v>
                </c:pt>
              </c:strCache>
            </c:strRef>
          </c:cat>
          <c:val>
            <c:numRef>
              <c:f>'工作表2 (2)'!$D$7:$D$9</c:f>
              <c:numCache>
                <c:formatCode>General</c:formatCode>
                <c:ptCount val="3"/>
                <c:pt idx="0">
                  <c:v>68</c:v>
                </c:pt>
                <c:pt idx="1">
                  <c:v>23</c:v>
                </c:pt>
                <c:pt idx="2">
                  <c:v>9</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xmlns="" id="{1C77625F-89CB-46F7-A930-603F68FA9F2B}"/>
              </a:ext>
            </a:extLst>
          </p:cNvPr>
          <p:cNvSpPr>
            <a:spLocks noGrp="1"/>
          </p:cNvSpPr>
          <p:nvPr>
            <p:ph type="hdr" sz="quarter"/>
          </p:nvPr>
        </p:nvSpPr>
        <p:spPr>
          <a:xfrm>
            <a:off x="0" y="0"/>
            <a:ext cx="2949787" cy="496967"/>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a:extLst>
              <a:ext uri="{FF2B5EF4-FFF2-40B4-BE49-F238E27FC236}">
                <a16:creationId xmlns:a16="http://schemas.microsoft.com/office/drawing/2014/main" xmlns="" id="{C8E9679D-C12F-4268-9146-4279EF21D0DF}"/>
              </a:ext>
            </a:extLst>
          </p:cNvPr>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BFDE8C9E-81C7-47DE-ADE7-8091C828CE86}" type="datetimeFigureOut">
              <a:rPr lang="zh-TW" altLang="en-US"/>
              <a:pPr>
                <a:defRPr/>
              </a:pPr>
              <a:t>2021/11/18</a:t>
            </a:fld>
            <a:endParaRPr lang="zh-TW" altLang="en-US"/>
          </a:p>
        </p:txBody>
      </p:sp>
      <p:sp>
        <p:nvSpPr>
          <p:cNvPr id="4" name="頁尾版面配置區 3">
            <a:extLst>
              <a:ext uri="{FF2B5EF4-FFF2-40B4-BE49-F238E27FC236}">
                <a16:creationId xmlns:a16="http://schemas.microsoft.com/office/drawing/2014/main" xmlns="" id="{392C839F-AEE3-4A06-BE22-DF4DA1799B11}"/>
              </a:ext>
            </a:extLst>
          </p:cNvPr>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a:extLst>
              <a:ext uri="{FF2B5EF4-FFF2-40B4-BE49-F238E27FC236}">
                <a16:creationId xmlns:a16="http://schemas.microsoft.com/office/drawing/2014/main" xmlns="" id="{E82BEFDF-5B10-43F1-BA6D-08989D08FF3A}"/>
              </a:ext>
            </a:extLst>
          </p:cNvPr>
          <p:cNvSpPr>
            <a:spLocks noGrp="1"/>
          </p:cNvSpPr>
          <p:nvPr>
            <p:ph type="sldNum" sz="quarter" idx="3"/>
          </p:nvPr>
        </p:nvSpPr>
        <p:spPr>
          <a:xfrm>
            <a:off x="3855838" y="9440646"/>
            <a:ext cx="2949787" cy="496967"/>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anose="020F0502020204030204" pitchFamily="34" charset="0"/>
              </a:defRPr>
            </a:lvl1pPr>
          </a:lstStyle>
          <a:p>
            <a:fld id="{436FA0AA-9820-4F3B-AA7B-09F5E26A1C29}" type="slidenum">
              <a:rPr lang="zh-TW" altLang="en-US"/>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xmlns="" id="{86E47DB0-CE93-4BB7-BEF4-6486C1B66A9A}"/>
              </a:ext>
            </a:extLst>
          </p:cNvPr>
          <p:cNvSpPr>
            <a:spLocks noGrp="1"/>
          </p:cNvSpPr>
          <p:nvPr>
            <p:ph type="hdr" sz="quarter"/>
          </p:nvPr>
        </p:nvSpPr>
        <p:spPr>
          <a:xfrm>
            <a:off x="0" y="0"/>
            <a:ext cx="2949787" cy="496967"/>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a:extLst>
              <a:ext uri="{FF2B5EF4-FFF2-40B4-BE49-F238E27FC236}">
                <a16:creationId xmlns:a16="http://schemas.microsoft.com/office/drawing/2014/main" xmlns="" id="{626E5E81-B5AF-4204-A998-08CBEBAF0250}"/>
              </a:ext>
            </a:extLst>
          </p:cNvPr>
          <p:cNvSpPr>
            <a:spLocks noGrp="1"/>
          </p:cNvSpPr>
          <p:nvPr>
            <p:ph type="dt" idx="1"/>
          </p:nvPr>
        </p:nvSpPr>
        <p:spPr>
          <a:xfrm>
            <a:off x="3855838" y="0"/>
            <a:ext cx="2949787" cy="496967"/>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FC9756F5-D02E-4B67-9EE1-76B379BD6493}" type="datetimeFigureOut">
              <a:rPr lang="zh-TW" altLang="en-US"/>
              <a:pPr>
                <a:defRPr/>
              </a:pPr>
              <a:t>2021/11/18</a:t>
            </a:fld>
            <a:endParaRPr lang="zh-TW" altLang="en-US"/>
          </a:p>
        </p:txBody>
      </p:sp>
      <p:sp>
        <p:nvSpPr>
          <p:cNvPr id="4" name="投影片圖像版面配置區 3">
            <a:extLst>
              <a:ext uri="{FF2B5EF4-FFF2-40B4-BE49-F238E27FC236}">
                <a16:creationId xmlns:a16="http://schemas.microsoft.com/office/drawing/2014/main" xmlns="" id="{1F136536-F353-411D-8B95-4811BD1590D0}"/>
              </a:ext>
            </a:extLst>
          </p:cNvPr>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xmlns="" id="{6E47E65D-F100-47DC-AA52-0135308BB7FB}"/>
              </a:ext>
            </a:extLst>
          </p:cNvPr>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xmlns="" id="{933E4329-53D5-4770-BD74-176E9D9236F8}"/>
              </a:ext>
            </a:extLst>
          </p:cNvPr>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a:extLst>
              <a:ext uri="{FF2B5EF4-FFF2-40B4-BE49-F238E27FC236}">
                <a16:creationId xmlns:a16="http://schemas.microsoft.com/office/drawing/2014/main" xmlns="" id="{92D736EC-D683-44E1-AD7F-DC6EF1FF1AE4}"/>
              </a:ext>
            </a:extLst>
          </p:cNvPr>
          <p:cNvSpPr>
            <a:spLocks noGrp="1"/>
          </p:cNvSpPr>
          <p:nvPr>
            <p:ph type="sldNum" sz="quarter" idx="5"/>
          </p:nvPr>
        </p:nvSpPr>
        <p:spPr>
          <a:xfrm>
            <a:off x="3855838" y="9440646"/>
            <a:ext cx="2949787" cy="496967"/>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anose="020F0502020204030204" pitchFamily="34" charset="0"/>
              </a:defRPr>
            </a:lvl1pPr>
          </a:lstStyle>
          <a:p>
            <a:fld id="{8EE1A403-5DC5-4576-82CE-990EB87CC5E6}" type="slidenum">
              <a:rPr lang="zh-TW" altLang="en-US"/>
              <a:pPr/>
              <a:t>‹#›</a:t>
            </a:fld>
            <a:endParaRPr lang="zh-TW" altLang="en-US"/>
          </a:p>
        </p:txBody>
      </p:sp>
    </p:spTree>
    <p:extLst>
      <p:ext uri="{BB962C8B-B14F-4D97-AF65-F5344CB8AC3E}">
        <p14:creationId xmlns:p14="http://schemas.microsoft.com/office/powerpoint/2010/main" val="194449487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40964" name="頁首版面配置區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
        <p:nvSpPr>
          <p:cNvPr id="38917" name="投影片編號版面配置區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charset="-120"/>
              </a:defRPr>
            </a:lvl1pPr>
            <a:lvl2pPr marL="742950" indent="-285750">
              <a:spcBef>
                <a:spcPct val="30000"/>
              </a:spcBef>
              <a:defRPr sz="1200">
                <a:solidFill>
                  <a:schemeClr val="tx1"/>
                </a:solidFill>
                <a:latin typeface="Calibri" pitchFamily="34" charset="0"/>
                <a:ea typeface="新細明體" charset="-120"/>
              </a:defRPr>
            </a:lvl2pPr>
            <a:lvl3pPr marL="1143000" indent="-228600">
              <a:spcBef>
                <a:spcPct val="30000"/>
              </a:spcBef>
              <a:defRPr sz="1200">
                <a:solidFill>
                  <a:schemeClr val="tx1"/>
                </a:solidFill>
                <a:latin typeface="Calibri" pitchFamily="34" charset="0"/>
                <a:ea typeface="新細明體" charset="-120"/>
              </a:defRPr>
            </a:lvl3pPr>
            <a:lvl4pPr marL="1600200" indent="-228600">
              <a:spcBef>
                <a:spcPct val="30000"/>
              </a:spcBef>
              <a:defRPr sz="1200">
                <a:solidFill>
                  <a:schemeClr val="tx1"/>
                </a:solidFill>
                <a:latin typeface="Calibri" pitchFamily="34" charset="0"/>
                <a:ea typeface="新細明體" charset="-120"/>
              </a:defRPr>
            </a:lvl4pPr>
            <a:lvl5pPr marL="2057400" indent="-22860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spcBef>
                <a:spcPct val="0"/>
              </a:spcBef>
            </a:pPr>
            <a:fld id="{F18C4CFD-F30F-4F90-9362-B9BCFDDEC792}" type="slidenum">
              <a:rPr lang="zh-TW" altLang="en-US"/>
              <a:pPr>
                <a:spcBef>
                  <a:spcPct val="0"/>
                </a:spcBef>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TG flagship store opened on December 15, 2020 on the first floor of the Taiwan Glass Building on Nanjing East Road.</a:t>
            </a:r>
            <a:r>
              <a:rPr lang="en-US" altLang="zh-TW" baseline="0" dirty="0" smtClean="0"/>
              <a:t> </a:t>
            </a:r>
            <a:r>
              <a:rPr lang="en-US" altLang="zh-TW" dirty="0" smtClean="0"/>
              <a:t>The interior</a:t>
            </a:r>
            <a:r>
              <a:rPr lang="en-US" altLang="zh-TW" baseline="0" dirty="0" smtClean="0"/>
              <a:t> </a:t>
            </a:r>
            <a:r>
              <a:rPr lang="en-US" altLang="zh-TW" dirty="0" smtClean="0"/>
              <a:t>was designed by Naoto </a:t>
            </a:r>
            <a:r>
              <a:rPr lang="en-US" altLang="zh-TW" dirty="0" err="1" smtClean="0"/>
              <a:t>Fukasawa</a:t>
            </a:r>
            <a:r>
              <a:rPr lang="en-US" altLang="zh-TW" dirty="0" smtClean="0"/>
              <a:t> and Taiwan's architect </a:t>
            </a:r>
            <a:r>
              <a:rPr lang="en-US" altLang="zh-TW" sz="1200" b="0" i="0" kern="1200" dirty="0" err="1" smtClean="0">
                <a:solidFill>
                  <a:schemeClr val="tx1"/>
                </a:solidFill>
                <a:effectLst/>
                <a:latin typeface="+mn-lt"/>
                <a:ea typeface="+mn-ea"/>
                <a:cs typeface="+mn-cs"/>
              </a:rPr>
              <a:t>Hou</a:t>
            </a:r>
            <a:r>
              <a:rPr lang="en-US" altLang="zh-TW" sz="1200" b="0" i="0" kern="1200" dirty="0" smtClean="0">
                <a:solidFill>
                  <a:schemeClr val="tx1"/>
                </a:solidFill>
                <a:effectLst/>
                <a:latin typeface="+mn-lt"/>
                <a:ea typeface="+mn-ea"/>
                <a:cs typeface="+mn-cs"/>
              </a:rPr>
              <a:t>, Jen-</a:t>
            </a:r>
            <a:r>
              <a:rPr lang="en-US" altLang="zh-TW" sz="1200" b="0" i="0" kern="1200" dirty="0" err="1" smtClean="0">
                <a:solidFill>
                  <a:schemeClr val="tx1"/>
                </a:solidFill>
                <a:effectLst/>
                <a:latin typeface="+mn-lt"/>
                <a:ea typeface="+mn-ea"/>
                <a:cs typeface="+mn-cs"/>
              </a:rPr>
              <a:t>Suh</a:t>
            </a:r>
            <a:r>
              <a:rPr lang="en-US" altLang="zh-TW" sz="1200" b="0" i="0" kern="1200" dirty="0" smtClean="0">
                <a:solidFill>
                  <a:schemeClr val="tx1"/>
                </a:solidFill>
                <a:effectLst/>
                <a:latin typeface="+mn-lt"/>
                <a:ea typeface="+mn-ea"/>
                <a:cs typeface="+mn-cs"/>
              </a:rPr>
              <a:t> (Ho + </a:t>
            </a:r>
            <a:r>
              <a:rPr lang="en-US" altLang="zh-TW" sz="1200" b="0" i="0" kern="1200" dirty="0" err="1" smtClean="0">
                <a:solidFill>
                  <a:schemeClr val="tx1"/>
                </a:solidFill>
                <a:effectLst/>
                <a:latin typeface="+mn-lt"/>
                <a:ea typeface="+mn-ea"/>
                <a:cs typeface="+mn-cs"/>
              </a:rPr>
              <a:t>Hou</a:t>
            </a:r>
            <a:r>
              <a:rPr lang="en-US" altLang="zh-TW" sz="1200" b="0" i="0" kern="1200" dirty="0" smtClean="0">
                <a:solidFill>
                  <a:schemeClr val="tx1"/>
                </a:solidFill>
                <a:effectLst/>
                <a:latin typeface="+mn-lt"/>
                <a:ea typeface="+mn-ea"/>
                <a:cs typeface="+mn-cs"/>
              </a:rPr>
              <a:t> studio Architects).</a:t>
            </a:r>
            <a:r>
              <a:rPr lang="en-US" altLang="zh-TW" sz="1200" b="0" i="0" kern="1200" baseline="0" dirty="0" smtClean="0">
                <a:solidFill>
                  <a:schemeClr val="tx1"/>
                </a:solidFill>
                <a:effectLst/>
                <a:latin typeface="+mn-lt"/>
                <a:ea typeface="+mn-ea"/>
                <a:cs typeface="+mn-cs"/>
              </a:rPr>
              <a:t> </a:t>
            </a:r>
            <a:r>
              <a:rPr lang="en-US" altLang="zh-TW" dirty="0" smtClean="0"/>
              <a:t>It is also the first business space designed by Naoto </a:t>
            </a:r>
            <a:r>
              <a:rPr lang="en-US" altLang="zh-TW" dirty="0" err="1" smtClean="0"/>
              <a:t>Fukusawa</a:t>
            </a:r>
            <a:r>
              <a:rPr lang="en-US" altLang="zh-TW" dirty="0" smtClean="0"/>
              <a:t>, including a new series of glass products, logo, package, and interior design. The windows display in the flagship</a:t>
            </a:r>
            <a:r>
              <a:rPr lang="en-US" altLang="zh-TW" baseline="0" dirty="0" smtClean="0"/>
              <a:t> store are </a:t>
            </a:r>
            <a:r>
              <a:rPr lang="en-US" altLang="zh-TW" dirty="0" smtClean="0"/>
              <a:t>the TG products photographed by Tamotsu </a:t>
            </a:r>
            <a:r>
              <a:rPr lang="en-US" altLang="zh-TW" dirty="0" err="1" smtClean="0"/>
              <a:t>Fujii</a:t>
            </a:r>
            <a:r>
              <a:rPr lang="en-US" altLang="zh-TW" dirty="0" smtClean="0"/>
              <a:t>, a famous Japanese commercial photographer.</a:t>
            </a:r>
            <a:endParaRPr lang="zh-TW" altLang="en-US" dirty="0"/>
          </a:p>
        </p:txBody>
      </p:sp>
      <p:sp>
        <p:nvSpPr>
          <p:cNvPr id="4" name="頁首版面配置區 3"/>
          <p:cNvSpPr>
            <a:spLocks noGrp="1"/>
          </p:cNvSpPr>
          <p:nvPr>
            <p:ph type="hdr" sz="quarter" idx="10"/>
          </p:nvPr>
        </p:nvSpPr>
        <p:spPr/>
        <p:txBody>
          <a:bodyPr/>
          <a:lstStyle/>
          <a:p>
            <a:pPr>
              <a:defRPr/>
            </a:pPr>
            <a:endParaRPr lang="zh-TW" altLang="en-US"/>
          </a:p>
        </p:txBody>
      </p:sp>
      <p:sp>
        <p:nvSpPr>
          <p:cNvPr id="5" name="投影片編號版面配置區 4"/>
          <p:cNvSpPr>
            <a:spLocks noGrp="1"/>
          </p:cNvSpPr>
          <p:nvPr>
            <p:ph type="sldNum" sz="quarter" idx="11"/>
          </p:nvPr>
        </p:nvSpPr>
        <p:spPr/>
        <p:txBody>
          <a:bodyPr/>
          <a:lstStyle/>
          <a:p>
            <a:fld id="{8EE1A403-5DC5-4576-82CE-990EB87CC5E6}" type="slidenum">
              <a:rPr lang="zh-TW" altLang="en-US" smtClean="0"/>
              <a:pPr/>
              <a:t>21</a:t>
            </a:fld>
            <a:endParaRPr lang="zh-TW" altLang="en-US"/>
          </a:p>
        </p:txBody>
      </p:sp>
    </p:spTree>
    <p:extLst>
      <p:ext uri="{BB962C8B-B14F-4D97-AF65-F5344CB8AC3E}">
        <p14:creationId xmlns:p14="http://schemas.microsoft.com/office/powerpoint/2010/main" val="2362703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pPr>
              <a:defRPr/>
            </a:pPr>
            <a:endParaRPr lang="zh-TW" altLang="en-US"/>
          </a:p>
        </p:txBody>
      </p:sp>
      <p:sp>
        <p:nvSpPr>
          <p:cNvPr id="5" name="投影片編號版面配置區 4"/>
          <p:cNvSpPr>
            <a:spLocks noGrp="1"/>
          </p:cNvSpPr>
          <p:nvPr>
            <p:ph type="sldNum" sz="quarter" idx="11"/>
          </p:nvPr>
        </p:nvSpPr>
        <p:spPr/>
        <p:txBody>
          <a:bodyPr/>
          <a:lstStyle/>
          <a:p>
            <a:fld id="{8EE1A403-5DC5-4576-82CE-990EB87CC5E6}" type="slidenum">
              <a:rPr lang="zh-TW" altLang="en-US" smtClean="0"/>
              <a:pPr/>
              <a:t>25</a:t>
            </a:fld>
            <a:endParaRPr lang="zh-TW" altLang="en-US"/>
          </a:p>
        </p:txBody>
      </p:sp>
    </p:spTree>
    <p:extLst>
      <p:ext uri="{BB962C8B-B14F-4D97-AF65-F5344CB8AC3E}">
        <p14:creationId xmlns:p14="http://schemas.microsoft.com/office/powerpoint/2010/main" val="3285494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In addition, TGI’s low-dielectric fiberglass fabric matches with well-known copper clad laminate (CCL) factories at home and abroad in 2020, and has been recognized among major international terminal manufacturers for use in 5G equipment, high-end servers, automotive devices, high-end graphics cards, etc. </a:t>
            </a:r>
            <a:endParaRPr lang="zh-TW" altLang="en-US" dirty="0"/>
          </a:p>
        </p:txBody>
      </p:sp>
      <p:sp>
        <p:nvSpPr>
          <p:cNvPr id="4" name="頁首版面配置區 3"/>
          <p:cNvSpPr>
            <a:spLocks noGrp="1"/>
          </p:cNvSpPr>
          <p:nvPr>
            <p:ph type="hdr" sz="quarter" idx="10"/>
          </p:nvPr>
        </p:nvSpPr>
        <p:spPr/>
        <p:txBody>
          <a:bodyPr/>
          <a:lstStyle/>
          <a:p>
            <a:pPr>
              <a:defRPr/>
            </a:pPr>
            <a:endParaRPr lang="zh-TW" altLang="en-US"/>
          </a:p>
        </p:txBody>
      </p:sp>
      <p:sp>
        <p:nvSpPr>
          <p:cNvPr id="5" name="投影片編號版面配置區 4"/>
          <p:cNvSpPr>
            <a:spLocks noGrp="1"/>
          </p:cNvSpPr>
          <p:nvPr>
            <p:ph type="sldNum" sz="quarter" idx="11"/>
          </p:nvPr>
        </p:nvSpPr>
        <p:spPr/>
        <p:txBody>
          <a:bodyPr/>
          <a:lstStyle/>
          <a:p>
            <a:fld id="{8EE1A403-5DC5-4576-82CE-990EB87CC5E6}" type="slidenum">
              <a:rPr lang="zh-TW" altLang="en-US" smtClean="0"/>
              <a:pPr/>
              <a:t>27</a:t>
            </a:fld>
            <a:endParaRPr lang="zh-TW" altLang="en-US"/>
          </a:p>
        </p:txBody>
      </p:sp>
    </p:spTree>
    <p:extLst>
      <p:ext uri="{BB962C8B-B14F-4D97-AF65-F5344CB8AC3E}">
        <p14:creationId xmlns:p14="http://schemas.microsoft.com/office/powerpoint/2010/main" val="1703480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Wingdings" pitchFamily="2" charset="2"/>
              <a:buChar char="Ø"/>
            </a:pPr>
            <a:endParaRPr lang="zh-TW" altLang="en-US" smtClean="0">
              <a:latin typeface="標楷體" pitchFamily="65" charset="-120"/>
              <a:ea typeface="標楷體" pitchFamily="65" charset="-120"/>
            </a:endParaRPr>
          </a:p>
        </p:txBody>
      </p:sp>
      <p:sp>
        <p:nvSpPr>
          <p:cNvPr id="41988" name="頁首版面配置區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
        <p:nvSpPr>
          <p:cNvPr id="39941" name="投影片編號版面配置區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charset="-120"/>
              </a:defRPr>
            </a:lvl1pPr>
            <a:lvl2pPr marL="742950" indent="-285750">
              <a:spcBef>
                <a:spcPct val="30000"/>
              </a:spcBef>
              <a:defRPr sz="1200">
                <a:solidFill>
                  <a:schemeClr val="tx1"/>
                </a:solidFill>
                <a:latin typeface="Calibri" pitchFamily="34" charset="0"/>
                <a:ea typeface="新細明體" charset="-120"/>
              </a:defRPr>
            </a:lvl2pPr>
            <a:lvl3pPr marL="1143000" indent="-228600">
              <a:spcBef>
                <a:spcPct val="30000"/>
              </a:spcBef>
              <a:defRPr sz="1200">
                <a:solidFill>
                  <a:schemeClr val="tx1"/>
                </a:solidFill>
                <a:latin typeface="Calibri" pitchFamily="34" charset="0"/>
                <a:ea typeface="新細明體" charset="-120"/>
              </a:defRPr>
            </a:lvl3pPr>
            <a:lvl4pPr marL="1600200" indent="-228600">
              <a:spcBef>
                <a:spcPct val="30000"/>
              </a:spcBef>
              <a:defRPr sz="1200">
                <a:solidFill>
                  <a:schemeClr val="tx1"/>
                </a:solidFill>
                <a:latin typeface="Calibri" pitchFamily="34" charset="0"/>
                <a:ea typeface="新細明體" charset="-120"/>
              </a:defRPr>
            </a:lvl4pPr>
            <a:lvl5pPr marL="2057400" indent="-22860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spcBef>
                <a:spcPct val="0"/>
              </a:spcBef>
            </a:pPr>
            <a:fld id="{19F4BD6E-A026-43DC-A00A-E975CA8FD0AF}" type="slidenum">
              <a:rPr lang="zh-TW" altLang="en-US"/>
              <a:pPr>
                <a:spcBef>
                  <a:spcPct val="0"/>
                </a:spcBef>
              </a:pPr>
              <a:t>3</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43012" name="頁首版面配置區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
        <p:nvSpPr>
          <p:cNvPr id="40965" name="投影片編號版面配置區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charset="-120"/>
              </a:defRPr>
            </a:lvl1pPr>
            <a:lvl2pPr marL="742950" indent="-285750">
              <a:spcBef>
                <a:spcPct val="30000"/>
              </a:spcBef>
              <a:defRPr sz="1200">
                <a:solidFill>
                  <a:schemeClr val="tx1"/>
                </a:solidFill>
                <a:latin typeface="Calibri" pitchFamily="34" charset="0"/>
                <a:ea typeface="新細明體" charset="-120"/>
              </a:defRPr>
            </a:lvl2pPr>
            <a:lvl3pPr marL="1143000" indent="-228600">
              <a:spcBef>
                <a:spcPct val="30000"/>
              </a:spcBef>
              <a:defRPr sz="1200">
                <a:solidFill>
                  <a:schemeClr val="tx1"/>
                </a:solidFill>
                <a:latin typeface="Calibri" pitchFamily="34" charset="0"/>
                <a:ea typeface="新細明體" charset="-120"/>
              </a:defRPr>
            </a:lvl3pPr>
            <a:lvl4pPr marL="1600200" indent="-228600">
              <a:spcBef>
                <a:spcPct val="30000"/>
              </a:spcBef>
              <a:defRPr sz="1200">
                <a:solidFill>
                  <a:schemeClr val="tx1"/>
                </a:solidFill>
                <a:latin typeface="Calibri" pitchFamily="34" charset="0"/>
                <a:ea typeface="新細明體" charset="-120"/>
              </a:defRPr>
            </a:lvl4pPr>
            <a:lvl5pPr marL="2057400" indent="-22860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spcBef>
                <a:spcPct val="0"/>
              </a:spcBef>
            </a:pPr>
            <a:fld id="{2D3BEAB7-67EE-4381-AEA4-9B712A97C12F}" type="slidenum">
              <a:rPr lang="zh-TW" altLang="en-US"/>
              <a:pPr>
                <a:spcBef>
                  <a:spcPct val="0"/>
                </a:spcBef>
              </a:pPr>
              <a:t>4</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In recent years, TG has obtained a number of quality and environmental protection certifications. TG, in response to global green energy issues, has also devoted itself to reducing pollution in the production process to mitigate impacts on the environment, aiming at the development of environmental protection and energy-saving products.</a:t>
            </a:r>
            <a:endParaRPr lang="zh-TW" altLang="zh-TW" sz="1200" kern="1200" dirty="0">
              <a:solidFill>
                <a:schemeClr val="tx1"/>
              </a:solidFill>
              <a:effectLst/>
              <a:latin typeface="+mn-lt"/>
              <a:ea typeface="+mn-ea"/>
              <a:cs typeface="+mn-cs"/>
            </a:endParaRPr>
          </a:p>
        </p:txBody>
      </p:sp>
      <p:sp>
        <p:nvSpPr>
          <p:cNvPr id="4" name="頁首版面配置區 3"/>
          <p:cNvSpPr>
            <a:spLocks noGrp="1"/>
          </p:cNvSpPr>
          <p:nvPr>
            <p:ph type="hdr" sz="quarter" idx="10"/>
          </p:nvPr>
        </p:nvSpPr>
        <p:spPr/>
        <p:txBody>
          <a:bodyPr/>
          <a:lstStyle/>
          <a:p>
            <a:pPr>
              <a:defRPr/>
            </a:pPr>
            <a:endParaRPr lang="zh-TW" altLang="en-US"/>
          </a:p>
        </p:txBody>
      </p:sp>
      <p:sp>
        <p:nvSpPr>
          <p:cNvPr id="5" name="投影片編號版面配置區 4"/>
          <p:cNvSpPr>
            <a:spLocks noGrp="1"/>
          </p:cNvSpPr>
          <p:nvPr>
            <p:ph type="sldNum" sz="quarter" idx="11"/>
          </p:nvPr>
        </p:nvSpPr>
        <p:spPr/>
        <p:txBody>
          <a:bodyPr/>
          <a:lstStyle/>
          <a:p>
            <a:fld id="{8EE1A403-5DC5-4576-82CE-990EB87CC5E6}" type="slidenum">
              <a:rPr lang="zh-TW" altLang="en-US" smtClean="0"/>
              <a:pPr/>
              <a:t>11</a:t>
            </a:fld>
            <a:endParaRPr lang="zh-TW" altLang="en-US"/>
          </a:p>
        </p:txBody>
      </p:sp>
    </p:spTree>
    <p:extLst>
      <p:ext uri="{BB962C8B-B14F-4D97-AF65-F5344CB8AC3E}">
        <p14:creationId xmlns:p14="http://schemas.microsoft.com/office/powerpoint/2010/main" val="222195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首版面配置區 3"/>
          <p:cNvSpPr>
            <a:spLocks noGrp="1"/>
          </p:cNvSpPr>
          <p:nvPr>
            <p:ph type="hdr" sz="quarter" idx="10"/>
          </p:nvPr>
        </p:nvSpPr>
        <p:spPr/>
        <p:txBody>
          <a:bodyPr/>
          <a:lstStyle/>
          <a:p>
            <a:pPr>
              <a:defRPr/>
            </a:pPr>
            <a:endParaRPr lang="zh-TW" altLang="en-US"/>
          </a:p>
        </p:txBody>
      </p:sp>
      <p:sp>
        <p:nvSpPr>
          <p:cNvPr id="5" name="投影片編號版面配置區 4"/>
          <p:cNvSpPr>
            <a:spLocks noGrp="1"/>
          </p:cNvSpPr>
          <p:nvPr>
            <p:ph type="sldNum" sz="quarter" idx="11"/>
          </p:nvPr>
        </p:nvSpPr>
        <p:spPr/>
        <p:txBody>
          <a:bodyPr/>
          <a:lstStyle/>
          <a:p>
            <a:fld id="{8EE1A403-5DC5-4576-82CE-990EB87CC5E6}" type="slidenum">
              <a:rPr lang="zh-TW" altLang="en-US" smtClean="0"/>
              <a:pPr/>
              <a:t>16</a:t>
            </a:fld>
            <a:endParaRPr lang="zh-TW" altLang="en-US"/>
          </a:p>
        </p:txBody>
      </p:sp>
    </p:spTree>
    <p:extLst>
      <p:ext uri="{BB962C8B-B14F-4D97-AF65-F5344CB8AC3E}">
        <p14:creationId xmlns:p14="http://schemas.microsoft.com/office/powerpoint/2010/main" val="3656092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首版面配置區 3"/>
          <p:cNvSpPr>
            <a:spLocks noGrp="1"/>
          </p:cNvSpPr>
          <p:nvPr>
            <p:ph type="hdr" sz="quarter" idx="10"/>
          </p:nvPr>
        </p:nvSpPr>
        <p:spPr/>
        <p:txBody>
          <a:bodyPr/>
          <a:lstStyle/>
          <a:p>
            <a:pPr>
              <a:defRPr/>
            </a:pPr>
            <a:endParaRPr lang="zh-TW" altLang="en-US"/>
          </a:p>
        </p:txBody>
      </p:sp>
      <p:sp>
        <p:nvSpPr>
          <p:cNvPr id="5" name="投影片編號版面配置區 4"/>
          <p:cNvSpPr>
            <a:spLocks noGrp="1"/>
          </p:cNvSpPr>
          <p:nvPr>
            <p:ph type="sldNum" sz="quarter" idx="11"/>
          </p:nvPr>
        </p:nvSpPr>
        <p:spPr/>
        <p:txBody>
          <a:bodyPr/>
          <a:lstStyle/>
          <a:p>
            <a:fld id="{8EE1A403-5DC5-4576-82CE-990EB87CC5E6}" type="slidenum">
              <a:rPr lang="zh-TW" altLang="en-US" smtClean="0"/>
              <a:pPr/>
              <a:t>17</a:t>
            </a:fld>
            <a:endParaRPr lang="zh-TW" altLang="en-US"/>
          </a:p>
        </p:txBody>
      </p:sp>
    </p:spTree>
    <p:extLst>
      <p:ext uri="{BB962C8B-B14F-4D97-AF65-F5344CB8AC3E}">
        <p14:creationId xmlns:p14="http://schemas.microsoft.com/office/powerpoint/2010/main" val="379424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Glass container, tableware, and kitchenware</a:t>
            </a:r>
          </a:p>
          <a:p>
            <a:r>
              <a:rPr lang="en-US" altLang="zh-TW" dirty="0" smtClean="0"/>
              <a:t>Glass containers, with excellent transparency, showcase the real color of anything inside containers. Advantages such as easy sealing, long-time storage and suitableness for microwave heating make these containers a necessity for modern people. The manufacturing facility of the container, tableware, and kitchenware has received ISO9001 and FSSC 22000 certification. All products meet Taiwan's Sanitation Standard for Food Utensils, Containers and Packages. TGI can also provide products that meet </a:t>
            </a:r>
            <a:r>
              <a:rPr lang="en-US" altLang="zh-TW" dirty="0" err="1" smtClean="0"/>
              <a:t>RoHS</a:t>
            </a:r>
            <a:r>
              <a:rPr lang="en-US" altLang="zh-TW" dirty="0" smtClean="0"/>
              <a:t> and REACH standards based on clients' needs. For our heat-resistant products, all of our baby feeding bottles meet EU's latest EN 14350 standard. Coffee pots come with heat-resistant labeling upon clients' requests. </a:t>
            </a:r>
          </a:p>
          <a:p>
            <a:r>
              <a:rPr lang="en-US" altLang="zh-TW" dirty="0" smtClean="0"/>
              <a:t>In 2019, we made every effort to develop the high-price special-shaped bottles. Heat-resistant containers will continue to consolidate the glass bottle market and expand new customer base. TGI also established a recycled glass processing center to clean and reuse recycled glass, and regularly send samples of SGS to test the lead content. In addition, we scrapped the waste glass in the factory and also recycled it through metal detector inspection. Regarding the output and recycling part of customers' waste glass after sales, they will cooperate with Spring Pool Glass to recycle and sell the waste glass to the middle and downstream glass factories, clean and inspect with a metal detector to remove most of the metal contaminants like stainless steel, aluminum, copper, tin, etc. to improve quality of production. In 2020, the average recycling rate reached 54.92% and we will</a:t>
            </a:r>
            <a:r>
              <a:rPr lang="en-US" altLang="zh-TW" baseline="0" dirty="0" smtClean="0"/>
              <a:t> commit ourselves to better recycling rates</a:t>
            </a:r>
            <a:r>
              <a:rPr lang="en-US" altLang="zh-TW" dirty="0" smtClean="0"/>
              <a:t>.</a:t>
            </a:r>
          </a:p>
          <a:p>
            <a:endParaRPr lang="zh-TW" altLang="en-US" dirty="0"/>
          </a:p>
        </p:txBody>
      </p:sp>
      <p:sp>
        <p:nvSpPr>
          <p:cNvPr id="4" name="頁首版面配置區 3"/>
          <p:cNvSpPr>
            <a:spLocks noGrp="1"/>
          </p:cNvSpPr>
          <p:nvPr>
            <p:ph type="hdr" sz="quarter" idx="10"/>
          </p:nvPr>
        </p:nvSpPr>
        <p:spPr/>
        <p:txBody>
          <a:bodyPr/>
          <a:lstStyle/>
          <a:p>
            <a:pPr>
              <a:defRPr/>
            </a:pPr>
            <a:endParaRPr lang="zh-TW" altLang="en-US"/>
          </a:p>
        </p:txBody>
      </p:sp>
      <p:sp>
        <p:nvSpPr>
          <p:cNvPr id="5" name="投影片編號版面配置區 4"/>
          <p:cNvSpPr>
            <a:spLocks noGrp="1"/>
          </p:cNvSpPr>
          <p:nvPr>
            <p:ph type="sldNum" sz="quarter" idx="11"/>
          </p:nvPr>
        </p:nvSpPr>
        <p:spPr/>
        <p:txBody>
          <a:bodyPr/>
          <a:lstStyle/>
          <a:p>
            <a:fld id="{8EE1A403-5DC5-4576-82CE-990EB87CC5E6}" type="slidenum">
              <a:rPr lang="zh-TW" altLang="en-US" smtClean="0"/>
              <a:pPr/>
              <a:t>18</a:t>
            </a:fld>
            <a:endParaRPr lang="zh-TW" altLang="en-US"/>
          </a:p>
        </p:txBody>
      </p:sp>
    </p:spTree>
    <p:extLst>
      <p:ext uri="{BB962C8B-B14F-4D97-AF65-F5344CB8AC3E}">
        <p14:creationId xmlns:p14="http://schemas.microsoft.com/office/powerpoint/2010/main" val="254687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TGI's technique to produce glass containers and tableware has been able to compete with international recognized brands. Therefore, we established our private brand, TG. TG targeted the new audiences who pay attention to lifestyle. Besides, in order to create the brand image and build the products style, we invited </a:t>
            </a:r>
            <a:r>
              <a:rPr lang="en-US" altLang="zh-TW" dirty="0" err="1" smtClean="0"/>
              <a:t>Fukasawa</a:t>
            </a:r>
            <a:r>
              <a:rPr lang="en-US" altLang="zh-TW" dirty="0" smtClean="0"/>
              <a:t> Naoto, who is a Japanese artist of industrial design, to plan and design with his observation of Taiwanese culture. He merged the feelings such as “kindness”, “mild” and “nature” into the design, bringing</a:t>
            </a:r>
            <a:r>
              <a:rPr lang="en-US" altLang="zh-TW" baseline="0" dirty="0" smtClean="0"/>
              <a:t> glass containers a whole new life.</a:t>
            </a:r>
            <a:endParaRPr lang="zh-TW" altLang="en-US" dirty="0"/>
          </a:p>
        </p:txBody>
      </p:sp>
      <p:sp>
        <p:nvSpPr>
          <p:cNvPr id="4" name="頁首版面配置區 3"/>
          <p:cNvSpPr>
            <a:spLocks noGrp="1"/>
          </p:cNvSpPr>
          <p:nvPr>
            <p:ph type="hdr" sz="quarter" idx="10"/>
          </p:nvPr>
        </p:nvSpPr>
        <p:spPr/>
        <p:txBody>
          <a:bodyPr/>
          <a:lstStyle/>
          <a:p>
            <a:pPr>
              <a:defRPr/>
            </a:pPr>
            <a:endParaRPr lang="zh-TW" altLang="en-US"/>
          </a:p>
        </p:txBody>
      </p:sp>
      <p:sp>
        <p:nvSpPr>
          <p:cNvPr id="5" name="投影片編號版面配置區 4"/>
          <p:cNvSpPr>
            <a:spLocks noGrp="1"/>
          </p:cNvSpPr>
          <p:nvPr>
            <p:ph type="sldNum" sz="quarter" idx="11"/>
          </p:nvPr>
        </p:nvSpPr>
        <p:spPr/>
        <p:txBody>
          <a:bodyPr/>
          <a:lstStyle/>
          <a:p>
            <a:fld id="{8EE1A403-5DC5-4576-82CE-990EB87CC5E6}" type="slidenum">
              <a:rPr lang="zh-TW" altLang="en-US" smtClean="0"/>
              <a:pPr/>
              <a:t>19</a:t>
            </a:fld>
            <a:endParaRPr lang="zh-TW" altLang="en-US"/>
          </a:p>
        </p:txBody>
      </p:sp>
    </p:spTree>
    <p:extLst>
      <p:ext uri="{BB962C8B-B14F-4D97-AF65-F5344CB8AC3E}">
        <p14:creationId xmlns:p14="http://schemas.microsoft.com/office/powerpoint/2010/main" val="3339813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TG has been awarded</a:t>
            </a:r>
            <a:r>
              <a:rPr lang="en-US" altLang="zh-TW" baseline="0" dirty="0" smtClean="0"/>
              <a:t> in the 29</a:t>
            </a:r>
            <a:r>
              <a:rPr lang="en-US" altLang="zh-TW" baseline="30000" dirty="0" smtClean="0"/>
              <a:t>th</a:t>
            </a:r>
            <a:r>
              <a:rPr lang="en-US" altLang="zh-TW" baseline="0" dirty="0" smtClean="0"/>
              <a:t> Taiwan Excellence Award for “Heat-Resistant Water Pitcher” and certified as Taiwan Good Craft for “Glass Storage Jar with Taiwan Acacia Lid” in 2020. </a:t>
            </a:r>
            <a:r>
              <a:rPr lang="en-US" altLang="zh-TW" sz="1200" dirty="0" smtClean="0">
                <a:latin typeface="Times New Roman" pitchFamily="18" charset="0"/>
                <a:cs typeface="Times New Roman" pitchFamily="18" charset="0"/>
              </a:rPr>
              <a:t>We hope the new brand could extend into global markets with its base in Taiwan.</a:t>
            </a:r>
            <a:endParaRPr lang="zh-TW" altLang="en-US" dirty="0"/>
          </a:p>
        </p:txBody>
      </p:sp>
      <p:sp>
        <p:nvSpPr>
          <p:cNvPr id="4" name="頁首版面配置區 3"/>
          <p:cNvSpPr>
            <a:spLocks noGrp="1"/>
          </p:cNvSpPr>
          <p:nvPr>
            <p:ph type="hdr" sz="quarter" idx="10"/>
          </p:nvPr>
        </p:nvSpPr>
        <p:spPr/>
        <p:txBody>
          <a:bodyPr/>
          <a:lstStyle/>
          <a:p>
            <a:pPr>
              <a:defRPr/>
            </a:pPr>
            <a:endParaRPr lang="zh-TW" altLang="en-US"/>
          </a:p>
        </p:txBody>
      </p:sp>
      <p:sp>
        <p:nvSpPr>
          <p:cNvPr id="5" name="投影片編號版面配置區 4"/>
          <p:cNvSpPr>
            <a:spLocks noGrp="1"/>
          </p:cNvSpPr>
          <p:nvPr>
            <p:ph type="sldNum" sz="quarter" idx="11"/>
          </p:nvPr>
        </p:nvSpPr>
        <p:spPr/>
        <p:txBody>
          <a:bodyPr/>
          <a:lstStyle/>
          <a:p>
            <a:fld id="{8EE1A403-5DC5-4576-82CE-990EB87CC5E6}" type="slidenum">
              <a:rPr lang="zh-TW" altLang="en-US" smtClean="0"/>
              <a:pPr/>
              <a:t>20</a:t>
            </a:fld>
            <a:endParaRPr lang="zh-TW" altLang="en-US"/>
          </a:p>
        </p:txBody>
      </p:sp>
    </p:spTree>
    <p:extLst>
      <p:ext uri="{BB962C8B-B14F-4D97-AF65-F5344CB8AC3E}">
        <p14:creationId xmlns:p14="http://schemas.microsoft.com/office/powerpoint/2010/main" val="3079392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G-2">
    <p:spTree>
      <p:nvGrpSpPr>
        <p:cNvPr id="1" name=""/>
        <p:cNvGrpSpPr/>
        <p:nvPr/>
      </p:nvGrpSpPr>
      <p:grpSpPr>
        <a:xfrm>
          <a:off x="0" y="0"/>
          <a:ext cx="0" cy="0"/>
          <a:chOff x="0" y="0"/>
          <a:chExt cx="0" cy="0"/>
        </a:xfrm>
      </p:grpSpPr>
      <p:cxnSp>
        <p:nvCxnSpPr>
          <p:cNvPr id="3" name="直線コネクタ 6">
            <a:extLst>
              <a:ext uri="{FF2B5EF4-FFF2-40B4-BE49-F238E27FC236}">
                <a16:creationId xmlns:a16="http://schemas.microsoft.com/office/drawing/2014/main" xmlns="" id="{18797A80-DD22-4040-8190-5B2BA13F1F9B}"/>
              </a:ext>
            </a:extLst>
          </p:cNvPr>
          <p:cNvCxnSpPr/>
          <p:nvPr userDrawn="1"/>
        </p:nvCxnSpPr>
        <p:spPr>
          <a:xfrm>
            <a:off x="468313" y="777875"/>
            <a:ext cx="82804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Picture 2" descr="L:\林昱宏\文宣刊物\logo\TG_logo-01.png">
            <a:extLst>
              <a:ext uri="{FF2B5EF4-FFF2-40B4-BE49-F238E27FC236}">
                <a16:creationId xmlns:a16="http://schemas.microsoft.com/office/drawing/2014/main" xmlns="" id="{5DEB56BE-CA67-4778-B252-0C45B5ADFF9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3861" t="39207" r="15575" b="41188"/>
          <a:stretch>
            <a:fillRect/>
          </a:stretch>
        </p:blipFill>
        <p:spPr bwMode="auto">
          <a:xfrm>
            <a:off x="6991350" y="300038"/>
            <a:ext cx="17637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標題 9"/>
          <p:cNvSpPr>
            <a:spLocks noGrp="1"/>
          </p:cNvSpPr>
          <p:nvPr>
            <p:ph type="title"/>
          </p:nvPr>
        </p:nvSpPr>
        <p:spPr>
          <a:xfrm>
            <a:off x="457200" y="55382"/>
            <a:ext cx="5845629" cy="643732"/>
          </a:xfrm>
        </p:spPr>
        <p:txBody>
          <a:bodyPr>
            <a:normAutofit/>
          </a:bodyPr>
          <a:lstStyle>
            <a:lvl1pPr algn="l">
              <a:defRPr sz="3200">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5" name="投影片編號版面配置區 2">
            <a:extLst>
              <a:ext uri="{FF2B5EF4-FFF2-40B4-BE49-F238E27FC236}">
                <a16:creationId xmlns:a16="http://schemas.microsoft.com/office/drawing/2014/main" xmlns="" id="{E0BE101C-CB3E-4279-9E74-E7CA216A4845}"/>
              </a:ext>
            </a:extLst>
          </p:cNvPr>
          <p:cNvSpPr>
            <a:spLocks noGrp="1"/>
          </p:cNvSpPr>
          <p:nvPr>
            <p:ph type="sldNum" sz="quarter" idx="10"/>
          </p:nvPr>
        </p:nvSpPr>
        <p:spPr/>
        <p:txBody>
          <a:bodyPr/>
          <a:lstStyle>
            <a:lvl1pPr>
              <a:defRPr/>
            </a:lvl1pPr>
          </a:lstStyle>
          <a:p>
            <a:fld id="{A06452E1-F7CA-455A-9E48-8EAEAA4216EB}" type="slidenum">
              <a:rPr lang="zh-TW" altLang="en-US"/>
              <a:pPr/>
              <a:t>‹#›</a:t>
            </a:fld>
            <a:endParaRPr lang="zh-TW" altLang="en-US"/>
          </a:p>
        </p:txBody>
      </p:sp>
    </p:spTree>
    <p:extLst>
      <p:ext uri="{BB962C8B-B14F-4D97-AF65-F5344CB8AC3E}">
        <p14:creationId xmlns:p14="http://schemas.microsoft.com/office/powerpoint/2010/main" val="2916183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zh-TW" altLang="en-US"/>
              <a:t>按一下以編輯母片標題樣式</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xmlns="" id="{060DBA9A-48AE-42F6-8AA3-346597900039}"/>
              </a:ext>
            </a:extLst>
          </p:cNvPr>
          <p:cNvSpPr>
            <a:spLocks noGrp="1"/>
          </p:cNvSpPr>
          <p:nvPr>
            <p:ph type="dt" sz="half" idx="10"/>
          </p:nvPr>
        </p:nvSpPr>
        <p:spPr/>
        <p:txBody>
          <a:bodyPr/>
          <a:lstStyle>
            <a:lvl1pPr>
              <a:defRPr/>
            </a:lvl1pPr>
          </a:lstStyle>
          <a:p>
            <a:pPr>
              <a:defRPr/>
            </a:pPr>
            <a:fld id="{8A5CF3E4-8457-45C0-A526-44F3091B3A85}" type="datetimeFigureOut">
              <a:rPr lang="en-US"/>
              <a:pPr>
                <a:defRPr/>
              </a:pPr>
              <a:t>11/18/2021</a:t>
            </a:fld>
            <a:endParaRPr lang="en-US" dirty="0"/>
          </a:p>
        </p:txBody>
      </p:sp>
      <p:sp>
        <p:nvSpPr>
          <p:cNvPr id="6" name="Footer Placeholder 4">
            <a:extLst>
              <a:ext uri="{FF2B5EF4-FFF2-40B4-BE49-F238E27FC236}">
                <a16:creationId xmlns:a16="http://schemas.microsoft.com/office/drawing/2014/main" xmlns="" id="{A64A8E99-B903-490D-896E-616F1AC7B09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04DDA759-07D7-4A96-B5CD-978438ED351D}"/>
              </a:ext>
            </a:extLst>
          </p:cNvPr>
          <p:cNvSpPr>
            <a:spLocks noGrp="1"/>
          </p:cNvSpPr>
          <p:nvPr>
            <p:ph type="sldNum" sz="quarter" idx="12"/>
          </p:nvPr>
        </p:nvSpPr>
        <p:spPr/>
        <p:txBody>
          <a:bodyPr/>
          <a:lstStyle>
            <a:lvl1pPr>
              <a:defRPr/>
            </a:lvl1pPr>
          </a:lstStyle>
          <a:p>
            <a:fld id="{E473A46D-AF32-4E2C-ACBE-2EF943B961AE}" type="slidenum">
              <a:rPr lang="zh-TW" altLang="en-US"/>
              <a:pPr/>
              <a:t>‹#›</a:t>
            </a:fld>
            <a:endParaRPr lang="zh-TW" altLang="en-US"/>
          </a:p>
        </p:txBody>
      </p:sp>
    </p:spTree>
    <p:extLst>
      <p:ext uri="{BB962C8B-B14F-4D97-AF65-F5344CB8AC3E}">
        <p14:creationId xmlns:p14="http://schemas.microsoft.com/office/powerpoint/2010/main" val="181499622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980176C5-6F1D-47A3-B70D-62C52A632D51}"/>
              </a:ext>
            </a:extLst>
          </p:cNvPr>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8">
            <a:extLst>
              <a:ext uri="{FF2B5EF4-FFF2-40B4-BE49-F238E27FC236}">
                <a16:creationId xmlns:a16="http://schemas.microsoft.com/office/drawing/2014/main" xmlns="" id="{E5C17234-A6F8-4421-AC17-B562233C20F1}"/>
              </a:ext>
            </a:extLst>
          </p:cNvPr>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9">
            <a:extLst>
              <a:ext uri="{FF2B5EF4-FFF2-40B4-BE49-F238E27FC236}">
                <a16:creationId xmlns:a16="http://schemas.microsoft.com/office/drawing/2014/main" xmlns="" id="{D104EAB1-0334-4B15-84F3-16BE52C212BD}"/>
              </a:ext>
            </a:extLst>
          </p:cNvPr>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10">
            <a:extLst>
              <a:ext uri="{FF2B5EF4-FFF2-40B4-BE49-F238E27FC236}">
                <a16:creationId xmlns:a16="http://schemas.microsoft.com/office/drawing/2014/main" xmlns="" id="{B926EDA6-AF0C-42BF-A008-D791CD9CB718}"/>
              </a:ext>
            </a:extLst>
          </p:cNvPr>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zh-TW" altLang="en-US"/>
              <a:t>按一下以編輯母片標題樣式</a:t>
            </a:r>
            <a:endParaRPr lang="en-US" dirty="0"/>
          </a:p>
        </p:txBody>
      </p:sp>
      <p:sp>
        <p:nvSpPr>
          <p:cNvPr id="9" name="Date Placeholder 4">
            <a:extLst>
              <a:ext uri="{FF2B5EF4-FFF2-40B4-BE49-F238E27FC236}">
                <a16:creationId xmlns:a16="http://schemas.microsoft.com/office/drawing/2014/main" xmlns="" id="{C75A1644-02B5-4C62-9473-B8EBE233946C}"/>
              </a:ext>
            </a:extLst>
          </p:cNvPr>
          <p:cNvSpPr>
            <a:spLocks noGrp="1"/>
          </p:cNvSpPr>
          <p:nvPr>
            <p:ph type="dt" sz="half" idx="10"/>
          </p:nvPr>
        </p:nvSpPr>
        <p:spPr/>
        <p:txBody>
          <a:bodyPr/>
          <a:lstStyle>
            <a:lvl1pPr>
              <a:defRPr/>
            </a:lvl1pPr>
          </a:lstStyle>
          <a:p>
            <a:pPr>
              <a:defRPr/>
            </a:pPr>
            <a:fld id="{03B715FD-EA18-4A4F-880C-C65AF8CBF051}" type="datetimeFigureOut">
              <a:rPr lang="en-US"/>
              <a:pPr>
                <a:defRPr/>
              </a:pPr>
              <a:t>11/18/2021</a:t>
            </a:fld>
            <a:endParaRPr lang="en-US"/>
          </a:p>
        </p:txBody>
      </p:sp>
      <p:sp>
        <p:nvSpPr>
          <p:cNvPr id="10" name="Footer Placeholder 5">
            <a:extLst>
              <a:ext uri="{FF2B5EF4-FFF2-40B4-BE49-F238E27FC236}">
                <a16:creationId xmlns:a16="http://schemas.microsoft.com/office/drawing/2014/main" xmlns="" id="{803A849C-5C15-4ABA-BE91-E2752DB953EB}"/>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xmlns="" id="{4E4C31FA-4D85-4975-83AC-D77885CFE62D}"/>
              </a:ext>
            </a:extLst>
          </p:cNvPr>
          <p:cNvSpPr>
            <a:spLocks noGrp="1"/>
          </p:cNvSpPr>
          <p:nvPr>
            <p:ph type="sldNum" sz="quarter" idx="12"/>
          </p:nvPr>
        </p:nvSpPr>
        <p:spPr/>
        <p:txBody>
          <a:bodyPr/>
          <a:lstStyle>
            <a:lvl1pPr>
              <a:defRPr/>
            </a:lvl1pPr>
          </a:lstStyle>
          <a:p>
            <a:fld id="{72FCD97F-3D39-459C-8ADA-63F896210CCA}" type="slidenum">
              <a:rPr lang="zh-TW" altLang="en-US"/>
              <a:pPr/>
              <a:t>‹#›</a:t>
            </a:fld>
            <a:endParaRPr lang="zh-TW" altLang="en-US"/>
          </a:p>
        </p:txBody>
      </p:sp>
    </p:spTree>
    <p:extLst>
      <p:ext uri="{BB962C8B-B14F-4D97-AF65-F5344CB8AC3E}">
        <p14:creationId xmlns:p14="http://schemas.microsoft.com/office/powerpoint/2010/main" val="3022224925"/>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a:extLst>
              <a:ext uri="{FF2B5EF4-FFF2-40B4-BE49-F238E27FC236}">
                <a16:creationId xmlns:a16="http://schemas.microsoft.com/office/drawing/2014/main" xmlns="" id="{FDEDA50C-4F77-4FB7-8BC1-FC79CA59BBF8}"/>
              </a:ext>
            </a:extLst>
          </p:cNvPr>
          <p:cNvSpPr>
            <a:spLocks noGrp="1"/>
          </p:cNvSpPr>
          <p:nvPr>
            <p:ph type="dt" sz="half" idx="10"/>
          </p:nvPr>
        </p:nvSpPr>
        <p:spPr/>
        <p:txBody>
          <a:bodyPr/>
          <a:lstStyle>
            <a:lvl1pPr>
              <a:defRPr/>
            </a:lvl1pPr>
          </a:lstStyle>
          <a:p>
            <a:pPr>
              <a:defRPr/>
            </a:pPr>
            <a:fld id="{2CADA264-CA0C-45DA-84C1-98E0FFCAE841}" type="datetimeFigureOut">
              <a:rPr lang="en-US"/>
              <a:pPr>
                <a:defRPr/>
              </a:pPr>
              <a:t>11/18/2021</a:t>
            </a:fld>
            <a:endParaRPr lang="en-US" dirty="0"/>
          </a:p>
        </p:txBody>
      </p:sp>
      <p:sp>
        <p:nvSpPr>
          <p:cNvPr id="5" name="Footer Placeholder 4">
            <a:extLst>
              <a:ext uri="{FF2B5EF4-FFF2-40B4-BE49-F238E27FC236}">
                <a16:creationId xmlns:a16="http://schemas.microsoft.com/office/drawing/2014/main" xmlns="" id="{233CA89F-501C-44AC-AD34-CCE6FEF946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2FD22E3-8338-40DF-ABEE-4A55A4F72734}"/>
              </a:ext>
            </a:extLst>
          </p:cNvPr>
          <p:cNvSpPr>
            <a:spLocks noGrp="1"/>
          </p:cNvSpPr>
          <p:nvPr>
            <p:ph type="sldNum" sz="quarter" idx="12"/>
          </p:nvPr>
        </p:nvSpPr>
        <p:spPr/>
        <p:txBody>
          <a:bodyPr/>
          <a:lstStyle>
            <a:lvl1pPr>
              <a:defRPr/>
            </a:lvl1pPr>
          </a:lstStyle>
          <a:p>
            <a:fld id="{F0C52CDC-4585-43A4-A5BC-D23086455B7E}" type="slidenum">
              <a:rPr lang="zh-TW" altLang="en-US"/>
              <a:pPr/>
              <a:t>‹#›</a:t>
            </a:fld>
            <a:endParaRPr lang="zh-TW" altLang="en-US"/>
          </a:p>
        </p:txBody>
      </p:sp>
    </p:spTree>
    <p:extLst>
      <p:ext uri="{BB962C8B-B14F-4D97-AF65-F5344CB8AC3E}">
        <p14:creationId xmlns:p14="http://schemas.microsoft.com/office/powerpoint/2010/main" val="865850297"/>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zh-TW" altLang="en-US"/>
              <a:t>按一下以編輯母片標題樣式</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a:extLst>
              <a:ext uri="{FF2B5EF4-FFF2-40B4-BE49-F238E27FC236}">
                <a16:creationId xmlns:a16="http://schemas.microsoft.com/office/drawing/2014/main" xmlns="" id="{32FEE23C-EE7B-409D-BBC8-EFBF6E0F6A9E}"/>
              </a:ext>
            </a:extLst>
          </p:cNvPr>
          <p:cNvSpPr>
            <a:spLocks noGrp="1"/>
          </p:cNvSpPr>
          <p:nvPr>
            <p:ph type="dt" sz="half" idx="10"/>
          </p:nvPr>
        </p:nvSpPr>
        <p:spPr/>
        <p:txBody>
          <a:bodyPr/>
          <a:lstStyle>
            <a:lvl1pPr>
              <a:defRPr/>
            </a:lvl1pPr>
          </a:lstStyle>
          <a:p>
            <a:pPr>
              <a:defRPr/>
            </a:pPr>
            <a:fld id="{86E16AD2-99B1-4F20-A75F-4A3ED30769D5}" type="datetimeFigureOut">
              <a:rPr lang="en-US"/>
              <a:pPr>
                <a:defRPr/>
              </a:pPr>
              <a:t>11/18/2021</a:t>
            </a:fld>
            <a:endParaRPr lang="en-US" dirty="0"/>
          </a:p>
        </p:txBody>
      </p:sp>
      <p:sp>
        <p:nvSpPr>
          <p:cNvPr id="5" name="Footer Placeholder 4">
            <a:extLst>
              <a:ext uri="{FF2B5EF4-FFF2-40B4-BE49-F238E27FC236}">
                <a16:creationId xmlns:a16="http://schemas.microsoft.com/office/drawing/2014/main" xmlns="" id="{AEF9E097-03EC-4AE9-A0EB-6429910D28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D81A349B-D5BC-4745-9DB1-78EE414747EF}"/>
              </a:ext>
            </a:extLst>
          </p:cNvPr>
          <p:cNvSpPr>
            <a:spLocks noGrp="1"/>
          </p:cNvSpPr>
          <p:nvPr>
            <p:ph type="sldNum" sz="quarter" idx="12"/>
          </p:nvPr>
        </p:nvSpPr>
        <p:spPr/>
        <p:txBody>
          <a:bodyPr/>
          <a:lstStyle>
            <a:lvl1pPr>
              <a:defRPr/>
            </a:lvl1pPr>
          </a:lstStyle>
          <a:p>
            <a:fld id="{5ADD452C-4E7F-4F5C-BA93-71BAF73260E4}" type="slidenum">
              <a:rPr lang="zh-TW" altLang="en-US"/>
              <a:pPr/>
              <a:t>‹#›</a:t>
            </a:fld>
            <a:endParaRPr lang="zh-TW" altLang="en-US"/>
          </a:p>
        </p:txBody>
      </p:sp>
    </p:spTree>
    <p:extLst>
      <p:ext uri="{BB962C8B-B14F-4D97-AF65-F5344CB8AC3E}">
        <p14:creationId xmlns:p14="http://schemas.microsoft.com/office/powerpoint/2010/main" val="417644045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G-2">
    <p:spTree>
      <p:nvGrpSpPr>
        <p:cNvPr id="1" name=""/>
        <p:cNvGrpSpPr/>
        <p:nvPr/>
      </p:nvGrpSpPr>
      <p:grpSpPr>
        <a:xfrm>
          <a:off x="0" y="0"/>
          <a:ext cx="0" cy="0"/>
          <a:chOff x="0" y="0"/>
          <a:chExt cx="0" cy="0"/>
        </a:xfrm>
      </p:grpSpPr>
      <p:cxnSp>
        <p:nvCxnSpPr>
          <p:cNvPr id="3" name="直線コネクタ 6">
            <a:extLst>
              <a:ext uri="{FF2B5EF4-FFF2-40B4-BE49-F238E27FC236}">
                <a16:creationId xmlns:a16="http://schemas.microsoft.com/office/drawing/2014/main" xmlns="" id="{82720AEE-AA9D-40E2-B07C-CE12F8625F4F}"/>
              </a:ext>
            </a:extLst>
          </p:cNvPr>
          <p:cNvCxnSpPr/>
          <p:nvPr userDrawn="1"/>
        </p:nvCxnSpPr>
        <p:spPr>
          <a:xfrm>
            <a:off x="468313" y="777875"/>
            <a:ext cx="82804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Picture 2" descr="L:\林昱宏\文宣刊物\logo\TG_logo-01.png">
            <a:extLst>
              <a:ext uri="{FF2B5EF4-FFF2-40B4-BE49-F238E27FC236}">
                <a16:creationId xmlns:a16="http://schemas.microsoft.com/office/drawing/2014/main" xmlns="" id="{3936C6DF-A984-4B1F-97DA-053EA6292E5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3861" t="39207" r="15575" b="41188"/>
          <a:stretch>
            <a:fillRect/>
          </a:stretch>
        </p:blipFill>
        <p:spPr bwMode="auto">
          <a:xfrm>
            <a:off x="6991350" y="300038"/>
            <a:ext cx="17637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標題 9"/>
          <p:cNvSpPr>
            <a:spLocks noGrp="1"/>
          </p:cNvSpPr>
          <p:nvPr>
            <p:ph type="title"/>
          </p:nvPr>
        </p:nvSpPr>
        <p:spPr>
          <a:xfrm>
            <a:off x="457200" y="55382"/>
            <a:ext cx="5845629" cy="643732"/>
          </a:xfrm>
        </p:spPr>
        <p:txBody>
          <a:bodyPr>
            <a:normAutofit/>
          </a:bodyPr>
          <a:lstStyle>
            <a:lvl1pPr algn="l">
              <a:defRPr sz="3200">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5" name="投影片編號版面配置區 2">
            <a:extLst>
              <a:ext uri="{FF2B5EF4-FFF2-40B4-BE49-F238E27FC236}">
                <a16:creationId xmlns:a16="http://schemas.microsoft.com/office/drawing/2014/main" xmlns="" id="{6C6B2B56-B2BF-42D5-82CD-0436FB48BA88}"/>
              </a:ext>
            </a:extLst>
          </p:cNvPr>
          <p:cNvSpPr>
            <a:spLocks noGrp="1"/>
          </p:cNvSpPr>
          <p:nvPr>
            <p:ph type="sldNum" sz="quarter" idx="10"/>
          </p:nvPr>
        </p:nvSpPr>
        <p:spPr/>
        <p:txBody>
          <a:bodyPr/>
          <a:lstStyle>
            <a:lvl1pPr>
              <a:defRPr b="0">
                <a:solidFill>
                  <a:schemeClr val="tx2"/>
                </a:solidFill>
                <a:latin typeface="Times New Roman" panose="02020603050405020304" pitchFamily="18" charset="0"/>
                <a:cs typeface="Times New Roman" panose="02020603050405020304" pitchFamily="18" charset="0"/>
              </a:defRPr>
            </a:lvl1pPr>
          </a:lstStyle>
          <a:p>
            <a:fld id="{10098D3D-3D0A-4C90-866E-E344DB6D4D09}" type="slidenum">
              <a:rPr lang="zh-TW" altLang="en-US"/>
              <a:pPr/>
              <a:t>‹#›</a:t>
            </a:fld>
            <a:endParaRPr lang="zh-TW" altLang="en-US"/>
          </a:p>
        </p:txBody>
      </p:sp>
    </p:spTree>
    <p:extLst>
      <p:ext uri="{BB962C8B-B14F-4D97-AF65-F5344CB8AC3E}">
        <p14:creationId xmlns:p14="http://schemas.microsoft.com/office/powerpoint/2010/main" val="2085425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a:extLst>
              <a:ext uri="{FF2B5EF4-FFF2-40B4-BE49-F238E27FC236}">
                <a16:creationId xmlns:a16="http://schemas.microsoft.com/office/drawing/2014/main" xmlns="" id="{D3EB00EC-D20F-428B-AE46-252F09317E13}"/>
              </a:ext>
            </a:extLst>
          </p:cNvPr>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kumimoji="0">
                <a:latin typeface="+mn-lt"/>
                <a:ea typeface="+mn-ea"/>
              </a:defRPr>
            </a:lvl1pPr>
          </a:lstStyle>
          <a:p>
            <a:pPr>
              <a:defRPr/>
            </a:pPr>
            <a:endParaRPr lang="zh-TW" altLang="en-US"/>
          </a:p>
        </p:txBody>
      </p:sp>
      <p:sp>
        <p:nvSpPr>
          <p:cNvPr id="5" name="頁尾版面配置區 4">
            <a:extLst>
              <a:ext uri="{FF2B5EF4-FFF2-40B4-BE49-F238E27FC236}">
                <a16:creationId xmlns:a16="http://schemas.microsoft.com/office/drawing/2014/main" xmlns="" id="{1D7C6745-F317-462C-8FC4-A65D33259519}"/>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kumimoji="0">
                <a:latin typeface="+mn-lt"/>
                <a:ea typeface="+mn-ea"/>
              </a:defRPr>
            </a:lvl1pPr>
          </a:lstStyle>
          <a:p>
            <a:pPr>
              <a:defRPr/>
            </a:pPr>
            <a:endParaRPr lang="zh-TW" altLang="en-US"/>
          </a:p>
        </p:txBody>
      </p:sp>
      <p:sp>
        <p:nvSpPr>
          <p:cNvPr id="6" name="投影片編號版面配置區 5">
            <a:extLst>
              <a:ext uri="{FF2B5EF4-FFF2-40B4-BE49-F238E27FC236}">
                <a16:creationId xmlns:a16="http://schemas.microsoft.com/office/drawing/2014/main" xmlns="" id="{4CA89A83-4091-4264-ACCE-53CF41D62C36}"/>
              </a:ext>
            </a:extLst>
          </p:cNvPr>
          <p:cNvSpPr>
            <a:spLocks noGrp="1"/>
          </p:cNvSpPr>
          <p:nvPr>
            <p:ph type="sldNum" sz="quarter" idx="12"/>
          </p:nvPr>
        </p:nvSpPr>
        <p:spPr/>
        <p:txBody>
          <a:bodyPr/>
          <a:lstStyle>
            <a:lvl1pPr>
              <a:defRPr/>
            </a:lvl1pPr>
          </a:lstStyle>
          <a:p>
            <a:fld id="{1BD2307D-2662-47E3-92E9-101AF056CA48}" type="slidenum">
              <a:rPr lang="zh-TW" altLang="en-US"/>
              <a:pPr/>
              <a:t>‹#›</a:t>
            </a:fld>
            <a:endParaRPr lang="zh-TW" altLang="en-US"/>
          </a:p>
        </p:txBody>
      </p:sp>
    </p:spTree>
    <p:extLst>
      <p:ext uri="{BB962C8B-B14F-4D97-AF65-F5344CB8AC3E}">
        <p14:creationId xmlns:p14="http://schemas.microsoft.com/office/powerpoint/2010/main" val="4211686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2882CF9-F58C-4B8C-81DC-FA99BAFE0E82}"/>
              </a:ext>
            </a:extLst>
          </p:cNvPr>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xmlns="" id="{D84356C1-5516-47FA-90E1-8DD70519663F}"/>
              </a:ext>
            </a:extLst>
          </p:cNvPr>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xmlns="" id="{8B798B25-62C9-468B-AB4D-688674A83E79}"/>
              </a:ext>
            </a:extLst>
          </p:cNvPr>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a:extLst>
              <a:ext uri="{FF2B5EF4-FFF2-40B4-BE49-F238E27FC236}">
                <a16:creationId xmlns:a16="http://schemas.microsoft.com/office/drawing/2014/main" xmlns="" id="{34604B87-E2DC-47FA-BD15-1E5F4EC2EA88}"/>
              </a:ext>
            </a:extLst>
          </p:cNvPr>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zh-TW" altLang="en-US"/>
              <a:t>按一下以編輯母片標題樣式</a:t>
            </a:r>
            <a:endParaRPr lang="en-US" dirty="0"/>
          </a:p>
        </p:txBody>
      </p:sp>
      <p:sp>
        <p:nvSpPr>
          <p:cNvPr id="8" name="Date Placeholder 3">
            <a:extLst>
              <a:ext uri="{FF2B5EF4-FFF2-40B4-BE49-F238E27FC236}">
                <a16:creationId xmlns:a16="http://schemas.microsoft.com/office/drawing/2014/main" xmlns="" id="{7E7C0348-2FB9-4AF9-ACD0-40169387633D}"/>
              </a:ext>
            </a:extLst>
          </p:cNvPr>
          <p:cNvSpPr>
            <a:spLocks noGrp="1"/>
          </p:cNvSpPr>
          <p:nvPr>
            <p:ph type="dt" sz="half" idx="10"/>
          </p:nvPr>
        </p:nvSpPr>
        <p:spPr/>
        <p:txBody>
          <a:bodyPr/>
          <a:lstStyle>
            <a:lvl1pPr>
              <a:defRPr/>
            </a:lvl1pPr>
          </a:lstStyle>
          <a:p>
            <a:pPr>
              <a:defRPr/>
            </a:pPr>
            <a:endParaRPr lang="zh-TW" altLang="en-US"/>
          </a:p>
        </p:txBody>
      </p:sp>
      <p:sp>
        <p:nvSpPr>
          <p:cNvPr id="9" name="Footer Placeholder 4">
            <a:extLst>
              <a:ext uri="{FF2B5EF4-FFF2-40B4-BE49-F238E27FC236}">
                <a16:creationId xmlns:a16="http://schemas.microsoft.com/office/drawing/2014/main" xmlns="" id="{C1CB2F9D-C847-4505-94EF-180244B49F65}"/>
              </a:ext>
            </a:extLst>
          </p:cNvPr>
          <p:cNvSpPr>
            <a:spLocks noGrp="1"/>
          </p:cNvSpPr>
          <p:nvPr>
            <p:ph type="ftr" sz="quarter" idx="11"/>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xmlns="" id="{B0650B40-6989-4883-9032-DAF67B539413}"/>
              </a:ext>
            </a:extLst>
          </p:cNvPr>
          <p:cNvSpPr>
            <a:spLocks noGrp="1"/>
          </p:cNvSpPr>
          <p:nvPr>
            <p:ph type="sldNum" sz="quarter" idx="12"/>
          </p:nvPr>
        </p:nvSpPr>
        <p:spPr/>
        <p:txBody>
          <a:bodyPr/>
          <a:lstStyle>
            <a:lvl1pPr>
              <a:defRPr/>
            </a:lvl1pPr>
          </a:lstStyle>
          <a:p>
            <a:fld id="{06F2E0A7-2E99-44C4-B10C-FC14C292FDF9}" type="slidenum">
              <a:rPr lang="zh-TW" altLang="en-US"/>
              <a:pPr/>
              <a:t>‹#›</a:t>
            </a:fld>
            <a:endParaRPr lang="zh-TW" altLang="en-US"/>
          </a:p>
        </p:txBody>
      </p:sp>
    </p:spTree>
    <p:extLst>
      <p:ext uri="{BB962C8B-B14F-4D97-AF65-F5344CB8AC3E}">
        <p14:creationId xmlns:p14="http://schemas.microsoft.com/office/powerpoint/2010/main" val="329793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a:extLst>
              <a:ext uri="{FF2B5EF4-FFF2-40B4-BE49-F238E27FC236}">
                <a16:creationId xmlns:a16="http://schemas.microsoft.com/office/drawing/2014/main" xmlns="" id="{19D4999F-69BB-480C-A723-D4A9ADF62555}"/>
              </a:ext>
            </a:extLst>
          </p:cNvPr>
          <p:cNvSpPr>
            <a:spLocks noGrp="1"/>
          </p:cNvSpPr>
          <p:nvPr>
            <p:ph type="dt" sz="half" idx="14"/>
          </p:nvPr>
        </p:nvSpPr>
        <p:spPr/>
        <p:txBody>
          <a:bodyPr/>
          <a:lstStyle>
            <a:lvl1pPr>
              <a:defRPr/>
            </a:lvl1pPr>
          </a:lstStyle>
          <a:p>
            <a:pPr>
              <a:defRPr/>
            </a:pPr>
            <a:fld id="{C0FEBDC0-544B-4359-9B40-33225C2698D2}" type="datetimeFigureOut">
              <a:rPr lang="en-US"/>
              <a:pPr>
                <a:defRPr/>
              </a:pPr>
              <a:t>11/18/2021</a:t>
            </a:fld>
            <a:endParaRPr lang="en-US" dirty="0"/>
          </a:p>
        </p:txBody>
      </p:sp>
      <p:sp>
        <p:nvSpPr>
          <p:cNvPr id="5" name="Footer Placeholder 4">
            <a:extLst>
              <a:ext uri="{FF2B5EF4-FFF2-40B4-BE49-F238E27FC236}">
                <a16:creationId xmlns:a16="http://schemas.microsoft.com/office/drawing/2014/main" xmlns="" id="{99943CB3-27E8-416D-B91D-3F291002B514}"/>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E1FD9CC9-4A58-4CDA-B29A-F3AB96773692}"/>
              </a:ext>
            </a:extLst>
          </p:cNvPr>
          <p:cNvSpPr>
            <a:spLocks noGrp="1"/>
          </p:cNvSpPr>
          <p:nvPr>
            <p:ph type="sldNum" sz="quarter" idx="16"/>
          </p:nvPr>
        </p:nvSpPr>
        <p:spPr/>
        <p:txBody>
          <a:bodyPr/>
          <a:lstStyle>
            <a:lvl1pPr>
              <a:defRPr/>
            </a:lvl1pPr>
          </a:lstStyle>
          <a:p>
            <a:fld id="{804EAC4F-121C-4198-8DDF-6814BEB3016D}" type="slidenum">
              <a:rPr lang="zh-TW" altLang="en-US"/>
              <a:pPr/>
              <a:t>‹#›</a:t>
            </a:fld>
            <a:endParaRPr lang="zh-TW" altLang="en-US"/>
          </a:p>
        </p:txBody>
      </p:sp>
    </p:spTree>
    <p:extLst>
      <p:ext uri="{BB962C8B-B14F-4D97-AF65-F5344CB8AC3E}">
        <p14:creationId xmlns:p14="http://schemas.microsoft.com/office/powerpoint/2010/main" val="18749626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xmlns="" id="{B55A03CB-9370-40A2-86E3-D8C3F3E19DEE}"/>
              </a:ext>
            </a:extLst>
          </p:cNvPr>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7">
            <a:extLst>
              <a:ext uri="{FF2B5EF4-FFF2-40B4-BE49-F238E27FC236}">
                <a16:creationId xmlns:a16="http://schemas.microsoft.com/office/drawing/2014/main" xmlns="" id="{09A7E9A9-150D-4644-8AB1-F432DC0F1F43}"/>
              </a:ext>
            </a:extLst>
          </p:cNvPr>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8">
            <a:extLst>
              <a:ext uri="{FF2B5EF4-FFF2-40B4-BE49-F238E27FC236}">
                <a16:creationId xmlns:a16="http://schemas.microsoft.com/office/drawing/2014/main" xmlns="" id="{A0453259-96D5-4198-BD0C-84ABC6B43228}"/>
              </a:ext>
            </a:extLst>
          </p:cNvPr>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9">
            <a:extLst>
              <a:ext uri="{FF2B5EF4-FFF2-40B4-BE49-F238E27FC236}">
                <a16:creationId xmlns:a16="http://schemas.microsoft.com/office/drawing/2014/main" xmlns="" id="{13C1BC11-02BC-46F2-8330-F76807FB1AB3}"/>
              </a:ext>
            </a:extLst>
          </p:cNvPr>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zh-TW" altLang="en-US"/>
              <a:t>按一下以編輯母片標題樣式</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xmlns="" id="{0DB19E7B-441E-4BD9-8600-6D6ADB10668A}"/>
              </a:ext>
            </a:extLst>
          </p:cNvPr>
          <p:cNvSpPr>
            <a:spLocks noGrp="1"/>
          </p:cNvSpPr>
          <p:nvPr>
            <p:ph type="dt" sz="half" idx="10"/>
          </p:nvPr>
        </p:nvSpPr>
        <p:spPr/>
        <p:txBody>
          <a:bodyPr/>
          <a:lstStyle>
            <a:lvl1pPr>
              <a:defRPr/>
            </a:lvl1pPr>
          </a:lstStyle>
          <a:p>
            <a:pPr>
              <a:defRPr/>
            </a:pPr>
            <a:fld id="{2E36FC27-C8D3-4C51-A290-651D8EFF9590}" type="datetimeFigureOut">
              <a:rPr lang="en-US"/>
              <a:pPr>
                <a:defRPr/>
              </a:pPr>
              <a:t>11/18/2021</a:t>
            </a:fld>
            <a:endParaRPr lang="en-US"/>
          </a:p>
        </p:txBody>
      </p:sp>
      <p:sp>
        <p:nvSpPr>
          <p:cNvPr id="9" name="Footer Placeholder 4">
            <a:extLst>
              <a:ext uri="{FF2B5EF4-FFF2-40B4-BE49-F238E27FC236}">
                <a16:creationId xmlns:a16="http://schemas.microsoft.com/office/drawing/2014/main" xmlns="" id="{76A113F0-80A8-4587-9A05-448F8D25B974}"/>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xmlns="" id="{753B790A-1142-43EC-97E7-90DD1301C509}"/>
              </a:ext>
            </a:extLst>
          </p:cNvPr>
          <p:cNvSpPr>
            <a:spLocks noGrp="1"/>
          </p:cNvSpPr>
          <p:nvPr>
            <p:ph type="sldNum" sz="quarter" idx="12"/>
          </p:nvPr>
        </p:nvSpPr>
        <p:spPr/>
        <p:txBody>
          <a:bodyPr/>
          <a:lstStyle>
            <a:lvl1pPr>
              <a:defRPr/>
            </a:lvl1pPr>
          </a:lstStyle>
          <a:p>
            <a:fld id="{6ACF9087-56F7-4CFB-821A-3B80C9FA43C1}" type="slidenum">
              <a:rPr lang="zh-TW" altLang="en-US"/>
              <a:pPr/>
              <a:t>‹#›</a:t>
            </a:fld>
            <a:endParaRPr lang="zh-TW" altLang="en-US"/>
          </a:p>
        </p:txBody>
      </p:sp>
    </p:spTree>
    <p:extLst>
      <p:ext uri="{BB962C8B-B14F-4D97-AF65-F5344CB8AC3E}">
        <p14:creationId xmlns:p14="http://schemas.microsoft.com/office/powerpoint/2010/main" val="62270325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Date Placeholder 3">
            <a:extLst>
              <a:ext uri="{FF2B5EF4-FFF2-40B4-BE49-F238E27FC236}">
                <a16:creationId xmlns:a16="http://schemas.microsoft.com/office/drawing/2014/main" xmlns="" id="{A9516455-057D-4839-A87E-AC7C58E57857}"/>
              </a:ext>
            </a:extLst>
          </p:cNvPr>
          <p:cNvSpPr>
            <a:spLocks noGrp="1"/>
          </p:cNvSpPr>
          <p:nvPr>
            <p:ph type="dt" sz="half" idx="15"/>
          </p:nvPr>
        </p:nvSpPr>
        <p:spPr/>
        <p:txBody>
          <a:bodyPr/>
          <a:lstStyle>
            <a:lvl1pPr>
              <a:defRPr/>
            </a:lvl1pPr>
          </a:lstStyle>
          <a:p>
            <a:pPr>
              <a:defRPr/>
            </a:pPr>
            <a:fld id="{67FCA344-2E1A-49E9-A08E-90198EA40E1D}" type="datetimeFigureOut">
              <a:rPr lang="en-US"/>
              <a:pPr>
                <a:defRPr/>
              </a:pPr>
              <a:t>11/18/2021</a:t>
            </a:fld>
            <a:endParaRPr lang="en-US" dirty="0"/>
          </a:p>
        </p:txBody>
      </p:sp>
      <p:sp>
        <p:nvSpPr>
          <p:cNvPr id="6" name="Footer Placeholder 4">
            <a:extLst>
              <a:ext uri="{FF2B5EF4-FFF2-40B4-BE49-F238E27FC236}">
                <a16:creationId xmlns:a16="http://schemas.microsoft.com/office/drawing/2014/main" xmlns="" id="{FD9295FA-FF90-4AD9-AB64-7E6131BEB0D3}"/>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4787FF43-55DD-4F1E-9888-E748029CB656}"/>
              </a:ext>
            </a:extLst>
          </p:cNvPr>
          <p:cNvSpPr>
            <a:spLocks noGrp="1"/>
          </p:cNvSpPr>
          <p:nvPr>
            <p:ph type="sldNum" sz="quarter" idx="17"/>
          </p:nvPr>
        </p:nvSpPr>
        <p:spPr/>
        <p:txBody>
          <a:bodyPr/>
          <a:lstStyle>
            <a:lvl1pPr>
              <a:defRPr/>
            </a:lvl1pPr>
          </a:lstStyle>
          <a:p>
            <a:fld id="{5A48F287-F38C-474C-A871-8CE2024D3054}" type="slidenum">
              <a:rPr lang="zh-TW" altLang="en-US"/>
              <a:pPr/>
              <a:t>‹#›</a:t>
            </a:fld>
            <a:endParaRPr lang="zh-TW" altLang="en-US"/>
          </a:p>
        </p:txBody>
      </p:sp>
    </p:spTree>
    <p:extLst>
      <p:ext uri="{BB962C8B-B14F-4D97-AF65-F5344CB8AC3E}">
        <p14:creationId xmlns:p14="http://schemas.microsoft.com/office/powerpoint/2010/main" val="154327588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0" name="Title 9"/>
          <p:cNvSpPr>
            <a:spLocks noGrp="1"/>
          </p:cNvSpPr>
          <p:nvPr>
            <p:ph type="title"/>
          </p:nvPr>
        </p:nvSpPr>
        <p:spPr/>
        <p:txBody>
          <a:bodyPr/>
          <a:lstStyle/>
          <a:p>
            <a:r>
              <a:rPr lang="zh-TW" altLang="en-US"/>
              <a:t>按一下以編輯母片標題樣式</a:t>
            </a:r>
            <a:endParaRPr lang="en-US" dirty="0"/>
          </a:p>
        </p:txBody>
      </p:sp>
      <p:sp>
        <p:nvSpPr>
          <p:cNvPr id="7" name="Date Placeholder 3">
            <a:extLst>
              <a:ext uri="{FF2B5EF4-FFF2-40B4-BE49-F238E27FC236}">
                <a16:creationId xmlns:a16="http://schemas.microsoft.com/office/drawing/2014/main" xmlns="" id="{F8ED1CCE-75F2-40C3-965D-C99F142B0EED}"/>
              </a:ext>
            </a:extLst>
          </p:cNvPr>
          <p:cNvSpPr>
            <a:spLocks noGrp="1"/>
          </p:cNvSpPr>
          <p:nvPr>
            <p:ph type="dt" sz="half" idx="10"/>
          </p:nvPr>
        </p:nvSpPr>
        <p:spPr/>
        <p:txBody>
          <a:bodyPr/>
          <a:lstStyle>
            <a:lvl1pPr>
              <a:defRPr/>
            </a:lvl1pPr>
          </a:lstStyle>
          <a:p>
            <a:pPr>
              <a:defRPr/>
            </a:pPr>
            <a:fld id="{FA7FB94F-A693-4F05-BE61-BB179E2BA1B0}" type="datetimeFigureOut">
              <a:rPr lang="en-US"/>
              <a:pPr>
                <a:defRPr/>
              </a:pPr>
              <a:t>11/18/2021</a:t>
            </a:fld>
            <a:endParaRPr lang="en-US" dirty="0"/>
          </a:p>
        </p:txBody>
      </p:sp>
      <p:sp>
        <p:nvSpPr>
          <p:cNvPr id="8" name="Footer Placeholder 4">
            <a:extLst>
              <a:ext uri="{FF2B5EF4-FFF2-40B4-BE49-F238E27FC236}">
                <a16:creationId xmlns:a16="http://schemas.microsoft.com/office/drawing/2014/main" xmlns="" id="{62A929A8-1D7B-42A9-B2B8-E5DE1685EAB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8A67AAD1-5B00-432A-9332-F2BEAF1ECA1E}"/>
              </a:ext>
            </a:extLst>
          </p:cNvPr>
          <p:cNvSpPr>
            <a:spLocks noGrp="1"/>
          </p:cNvSpPr>
          <p:nvPr>
            <p:ph type="sldNum" sz="quarter" idx="12"/>
          </p:nvPr>
        </p:nvSpPr>
        <p:spPr/>
        <p:txBody>
          <a:bodyPr/>
          <a:lstStyle>
            <a:lvl1pPr>
              <a:defRPr/>
            </a:lvl1pPr>
          </a:lstStyle>
          <a:p>
            <a:fld id="{FE8A7D6C-E94D-472F-9606-77F1EAC36377}" type="slidenum">
              <a:rPr lang="zh-TW" altLang="en-US"/>
              <a:pPr/>
              <a:t>‹#›</a:t>
            </a:fld>
            <a:endParaRPr lang="zh-TW" altLang="en-US"/>
          </a:p>
        </p:txBody>
      </p:sp>
    </p:spTree>
    <p:extLst>
      <p:ext uri="{BB962C8B-B14F-4D97-AF65-F5344CB8AC3E}">
        <p14:creationId xmlns:p14="http://schemas.microsoft.com/office/powerpoint/2010/main" val="1297526414"/>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3">
            <a:extLst>
              <a:ext uri="{FF2B5EF4-FFF2-40B4-BE49-F238E27FC236}">
                <a16:creationId xmlns:a16="http://schemas.microsoft.com/office/drawing/2014/main" xmlns="" id="{3D5F7A5D-757C-417C-93D3-7061274595EE}"/>
              </a:ext>
            </a:extLst>
          </p:cNvPr>
          <p:cNvSpPr>
            <a:spLocks noGrp="1"/>
          </p:cNvSpPr>
          <p:nvPr>
            <p:ph type="dt" sz="half" idx="10"/>
          </p:nvPr>
        </p:nvSpPr>
        <p:spPr/>
        <p:txBody>
          <a:bodyPr/>
          <a:lstStyle>
            <a:lvl1pPr>
              <a:defRPr/>
            </a:lvl1pPr>
          </a:lstStyle>
          <a:p>
            <a:pPr>
              <a:defRPr/>
            </a:pPr>
            <a:fld id="{FAE86824-D767-45C2-95CE-E74092D451CF}" type="datetimeFigureOut">
              <a:rPr lang="en-US"/>
              <a:pPr>
                <a:defRPr/>
              </a:pPr>
              <a:t>11/18/2021</a:t>
            </a:fld>
            <a:endParaRPr lang="en-US" dirty="0"/>
          </a:p>
        </p:txBody>
      </p:sp>
      <p:sp>
        <p:nvSpPr>
          <p:cNvPr id="4" name="Footer Placeholder 4">
            <a:extLst>
              <a:ext uri="{FF2B5EF4-FFF2-40B4-BE49-F238E27FC236}">
                <a16:creationId xmlns:a16="http://schemas.microsoft.com/office/drawing/2014/main" xmlns="" id="{E292683E-0EEC-4290-B379-F0CEB3BB361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F7953EE4-A53D-476B-B03A-4A9FAAE1338E}"/>
              </a:ext>
            </a:extLst>
          </p:cNvPr>
          <p:cNvSpPr>
            <a:spLocks noGrp="1"/>
          </p:cNvSpPr>
          <p:nvPr>
            <p:ph type="sldNum" sz="quarter" idx="12"/>
          </p:nvPr>
        </p:nvSpPr>
        <p:spPr/>
        <p:txBody>
          <a:bodyPr/>
          <a:lstStyle>
            <a:lvl1pPr>
              <a:defRPr/>
            </a:lvl1pPr>
          </a:lstStyle>
          <a:p>
            <a:fld id="{BDE9E101-5F3C-4225-B5E4-C6A34448B0C6}" type="slidenum">
              <a:rPr lang="zh-TW" altLang="en-US"/>
              <a:pPr/>
              <a:t>‹#›</a:t>
            </a:fld>
            <a:endParaRPr lang="zh-TW" altLang="en-US"/>
          </a:p>
        </p:txBody>
      </p:sp>
    </p:spTree>
    <p:extLst>
      <p:ext uri="{BB962C8B-B14F-4D97-AF65-F5344CB8AC3E}">
        <p14:creationId xmlns:p14="http://schemas.microsoft.com/office/powerpoint/2010/main" val="151852688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0B813B83-5A99-4FA3-9E32-B987DFD6B1ED}"/>
              </a:ext>
            </a:extLst>
          </p:cNvPr>
          <p:cNvSpPr>
            <a:spLocks noGrp="1"/>
          </p:cNvSpPr>
          <p:nvPr>
            <p:ph type="dt" sz="half" idx="10"/>
          </p:nvPr>
        </p:nvSpPr>
        <p:spPr/>
        <p:txBody>
          <a:bodyPr/>
          <a:lstStyle>
            <a:lvl1pPr>
              <a:defRPr/>
            </a:lvl1pPr>
          </a:lstStyle>
          <a:p>
            <a:pPr>
              <a:defRPr/>
            </a:pPr>
            <a:fld id="{31781A37-65A0-4BE7-B621-34E3EB409B4C}" type="datetimeFigureOut">
              <a:rPr lang="en-US"/>
              <a:pPr>
                <a:defRPr/>
              </a:pPr>
              <a:t>11/18/2021</a:t>
            </a:fld>
            <a:endParaRPr lang="en-US" dirty="0"/>
          </a:p>
        </p:txBody>
      </p:sp>
      <p:sp>
        <p:nvSpPr>
          <p:cNvPr id="3" name="Footer Placeholder 4">
            <a:extLst>
              <a:ext uri="{FF2B5EF4-FFF2-40B4-BE49-F238E27FC236}">
                <a16:creationId xmlns:a16="http://schemas.microsoft.com/office/drawing/2014/main" xmlns="" id="{8727A6CB-1917-4911-A966-F9540E1B7C2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20662FFF-EC67-485A-AB75-86AEDB4DA1F0}"/>
              </a:ext>
            </a:extLst>
          </p:cNvPr>
          <p:cNvSpPr>
            <a:spLocks noGrp="1"/>
          </p:cNvSpPr>
          <p:nvPr>
            <p:ph type="sldNum" sz="quarter" idx="12"/>
          </p:nvPr>
        </p:nvSpPr>
        <p:spPr/>
        <p:txBody>
          <a:bodyPr/>
          <a:lstStyle>
            <a:lvl1pPr>
              <a:defRPr/>
            </a:lvl1pPr>
          </a:lstStyle>
          <a:p>
            <a:fld id="{020329A2-C4CF-4F42-A756-3F7D17106DD2}" type="slidenum">
              <a:rPr lang="zh-TW" altLang="en-US"/>
              <a:pPr/>
              <a:t>‹#›</a:t>
            </a:fld>
            <a:endParaRPr lang="zh-TW" altLang="en-US"/>
          </a:p>
        </p:txBody>
      </p:sp>
    </p:spTree>
    <p:extLst>
      <p:ext uri="{BB962C8B-B14F-4D97-AF65-F5344CB8AC3E}">
        <p14:creationId xmlns:p14="http://schemas.microsoft.com/office/powerpoint/2010/main" val="13352987"/>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CF3F8"/>
            </a:gs>
            <a:gs pos="58000">
              <a:srgbClr val="D9E6F2"/>
            </a:gs>
            <a:gs pos="100000">
              <a:srgbClr val="A1C1DE"/>
            </a:gs>
          </a:gsLst>
          <a:lin ang="17400000"/>
        </a:gradFill>
        <a:effectLst/>
      </p:bgPr>
    </p:bg>
    <p:spTree>
      <p:nvGrpSpPr>
        <p:cNvPr id="1" name=""/>
        <p:cNvGrpSpPr/>
        <p:nvPr/>
      </p:nvGrpSpPr>
      <p:grpSpPr>
        <a:xfrm>
          <a:off x="0" y="0"/>
          <a:ext cx="0" cy="0"/>
          <a:chOff x="0" y="0"/>
          <a:chExt cx="0" cy="0"/>
        </a:xfrm>
      </p:grpSpPr>
      <p:sp>
        <p:nvSpPr>
          <p:cNvPr id="1026" name="標題版面配置區 1">
            <a:extLst>
              <a:ext uri="{FF2B5EF4-FFF2-40B4-BE49-F238E27FC236}">
                <a16:creationId xmlns:a16="http://schemas.microsoft.com/office/drawing/2014/main" xmlns="" id="{A3432FE2-2959-4B29-A57D-B9F4083AEBEC}"/>
              </a:ext>
            </a:extLst>
          </p:cNvPr>
          <p:cNvSpPr>
            <a:spLocks noGrp="1"/>
          </p:cNvSpPr>
          <p:nvPr>
            <p:ph type="title"/>
          </p:nvPr>
        </p:nvSpPr>
        <p:spPr bwMode="auto">
          <a:xfrm>
            <a:off x="457200" y="5105400"/>
            <a:ext cx="82311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zh-TW"/>
              <a:t>按一下以編輯母片標題樣式</a:t>
            </a:r>
          </a:p>
        </p:txBody>
      </p:sp>
      <p:sp>
        <p:nvSpPr>
          <p:cNvPr id="1027" name="文字版面配置區 2">
            <a:extLst>
              <a:ext uri="{FF2B5EF4-FFF2-40B4-BE49-F238E27FC236}">
                <a16:creationId xmlns:a16="http://schemas.microsoft.com/office/drawing/2014/main" xmlns="" id="{37E3ABB4-6C65-49DD-8E83-3501541B55EE}"/>
              </a:ext>
            </a:extLst>
          </p:cNvPr>
          <p:cNvSpPr>
            <a:spLocks noGrp="1"/>
          </p:cNvSpPr>
          <p:nvPr>
            <p:ph type="body" idx="1"/>
          </p:nvPr>
        </p:nvSpPr>
        <p:spPr bwMode="auto">
          <a:xfrm>
            <a:off x="969963" y="685800"/>
            <a:ext cx="77184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zh-TW"/>
              <a:t>按一下以編輯母片文字樣式</a:t>
            </a:r>
          </a:p>
          <a:p>
            <a:pPr lvl="1"/>
            <a:r>
              <a:rPr lang="zh-TW" altLang="zh-TW"/>
              <a:t>第二層</a:t>
            </a:r>
          </a:p>
          <a:p>
            <a:pPr lvl="2"/>
            <a:r>
              <a:rPr lang="zh-TW" altLang="zh-TW"/>
              <a:t>第三層</a:t>
            </a:r>
          </a:p>
          <a:p>
            <a:pPr lvl="3"/>
            <a:r>
              <a:rPr lang="zh-TW" altLang="zh-TW"/>
              <a:t>第四層</a:t>
            </a:r>
          </a:p>
          <a:p>
            <a:pPr lvl="4"/>
            <a:r>
              <a:rPr lang="zh-TW" altLang="zh-TW"/>
              <a:t>第五層</a:t>
            </a:r>
          </a:p>
        </p:txBody>
      </p:sp>
      <p:sp>
        <p:nvSpPr>
          <p:cNvPr id="7" name="投影片編號版面配置區 6">
            <a:extLst>
              <a:ext uri="{FF2B5EF4-FFF2-40B4-BE49-F238E27FC236}">
                <a16:creationId xmlns:a16="http://schemas.microsoft.com/office/drawing/2014/main" xmlns="" id="{39A03AEB-57A1-4347-8890-82CC3773AB2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chemeClr val="tx2"/>
                </a:solidFill>
                <a:latin typeface="Times New Roman" panose="02020603050405020304" pitchFamily="18" charset="0"/>
                <a:ea typeface="標楷體" pitchFamily="65" charset="-120"/>
                <a:cs typeface="Times New Roman" panose="02020603050405020304" pitchFamily="18" charset="0"/>
              </a:defRPr>
            </a:lvl1pPr>
          </a:lstStyle>
          <a:p>
            <a:fld id="{04FD49F6-BA15-46A3-988C-2532252EF6D5}" type="slidenum">
              <a:rPr lang="zh-TW" altLang="en-US"/>
              <a:pPr/>
              <a:t>‹#›</a:t>
            </a:fld>
            <a:endParaRPr lang="zh-TW" altLang="en-US"/>
          </a:p>
        </p:txBody>
      </p:sp>
    </p:spTree>
  </p:cSld>
  <p:clrMap bg1="lt1" tx1="dk1" bg2="lt2" tx2="dk2" accent1="accent1" accent2="accent2" accent3="accent3" accent4="accent4" accent5="accent5" accent6="accent6" hlink="hlink" folHlink="folHlink"/>
  <p:sldLayoutIdLst>
    <p:sldLayoutId id="2147484034" r:id="rId1"/>
    <p:sldLayoutId id="2147484035" r:id="rId2"/>
  </p:sldLayoutIdLst>
  <p:transition spd="med">
    <p:fade/>
  </p:transition>
  <p:hf hdr="0" dt="0"/>
  <p:txStyles>
    <p:titleStyle>
      <a:lvl1pPr algn="l" rtl="0" eaLnBrk="0" fontAlgn="base" hangingPunct="0">
        <a:lnSpc>
          <a:spcPct val="80000"/>
        </a:lnSpc>
        <a:spcBef>
          <a:spcPct val="0"/>
        </a:spcBef>
        <a:spcAft>
          <a:spcPct val="0"/>
        </a:spcAft>
        <a:defRPr lang="zh-TW" sz="3600" kern="1200">
          <a:solidFill>
            <a:schemeClr val="accent1"/>
          </a:solidFill>
          <a:latin typeface="Microsoft JhengHei UI" panose="020B0604030504040204" pitchFamily="34" charset="-120"/>
          <a:ea typeface="Microsoft JhengHei UI" panose="020B0604030504040204" pitchFamily="34" charset="-120"/>
          <a:cs typeface="Microsoft JhengHei UI"/>
        </a:defRPr>
      </a:lvl1pPr>
      <a:lvl2pPr algn="l" rtl="0" eaLnBrk="0" fontAlgn="base" hangingPunct="0">
        <a:lnSpc>
          <a:spcPct val="80000"/>
        </a:lnSpc>
        <a:spcBef>
          <a:spcPct val="0"/>
        </a:spcBef>
        <a:spcAft>
          <a:spcPct val="0"/>
        </a:spcAft>
        <a:defRPr sz="3600">
          <a:solidFill>
            <a:schemeClr val="accent1"/>
          </a:solidFill>
          <a:latin typeface="Microsoft JhengHei UI"/>
          <a:ea typeface="Microsoft JhengHei UI"/>
          <a:cs typeface="Microsoft JhengHei UI"/>
        </a:defRPr>
      </a:lvl2pPr>
      <a:lvl3pPr algn="l" rtl="0" eaLnBrk="0" fontAlgn="base" hangingPunct="0">
        <a:lnSpc>
          <a:spcPct val="80000"/>
        </a:lnSpc>
        <a:spcBef>
          <a:spcPct val="0"/>
        </a:spcBef>
        <a:spcAft>
          <a:spcPct val="0"/>
        </a:spcAft>
        <a:defRPr sz="3600">
          <a:solidFill>
            <a:schemeClr val="accent1"/>
          </a:solidFill>
          <a:latin typeface="Microsoft JhengHei UI"/>
          <a:ea typeface="Microsoft JhengHei UI"/>
          <a:cs typeface="Microsoft JhengHei UI"/>
        </a:defRPr>
      </a:lvl3pPr>
      <a:lvl4pPr algn="l" rtl="0" eaLnBrk="0" fontAlgn="base" hangingPunct="0">
        <a:lnSpc>
          <a:spcPct val="80000"/>
        </a:lnSpc>
        <a:spcBef>
          <a:spcPct val="0"/>
        </a:spcBef>
        <a:spcAft>
          <a:spcPct val="0"/>
        </a:spcAft>
        <a:defRPr sz="3600">
          <a:solidFill>
            <a:schemeClr val="accent1"/>
          </a:solidFill>
          <a:latin typeface="Microsoft JhengHei UI"/>
          <a:ea typeface="Microsoft JhengHei UI"/>
          <a:cs typeface="Microsoft JhengHei UI"/>
        </a:defRPr>
      </a:lvl4pPr>
      <a:lvl5pPr algn="l" rtl="0" eaLnBrk="0" fontAlgn="base" hangingPunct="0">
        <a:lnSpc>
          <a:spcPct val="80000"/>
        </a:lnSpc>
        <a:spcBef>
          <a:spcPct val="0"/>
        </a:spcBef>
        <a:spcAft>
          <a:spcPct val="0"/>
        </a:spcAft>
        <a:defRPr sz="3600">
          <a:solidFill>
            <a:schemeClr val="accent1"/>
          </a:solidFill>
          <a:latin typeface="Microsoft JhengHei UI"/>
          <a:ea typeface="Microsoft JhengHei UI"/>
          <a:cs typeface="Microsoft JhengHei UI"/>
        </a:defRPr>
      </a:lvl5pPr>
      <a:lvl6pPr marL="457200" algn="l" rtl="0" fontAlgn="base">
        <a:lnSpc>
          <a:spcPct val="80000"/>
        </a:lnSpc>
        <a:spcBef>
          <a:spcPct val="0"/>
        </a:spcBef>
        <a:spcAft>
          <a:spcPct val="0"/>
        </a:spcAft>
        <a:defRPr sz="3600">
          <a:solidFill>
            <a:schemeClr val="accent1"/>
          </a:solidFill>
          <a:latin typeface="Microsoft JhengHei UI"/>
          <a:ea typeface="Microsoft JhengHei UI"/>
          <a:cs typeface="Microsoft JhengHei UI"/>
        </a:defRPr>
      </a:lvl6pPr>
      <a:lvl7pPr marL="914400" algn="l" rtl="0" fontAlgn="base">
        <a:lnSpc>
          <a:spcPct val="80000"/>
        </a:lnSpc>
        <a:spcBef>
          <a:spcPct val="0"/>
        </a:spcBef>
        <a:spcAft>
          <a:spcPct val="0"/>
        </a:spcAft>
        <a:defRPr sz="3600">
          <a:solidFill>
            <a:schemeClr val="accent1"/>
          </a:solidFill>
          <a:latin typeface="Microsoft JhengHei UI"/>
          <a:ea typeface="Microsoft JhengHei UI"/>
          <a:cs typeface="Microsoft JhengHei UI"/>
        </a:defRPr>
      </a:lvl7pPr>
      <a:lvl8pPr marL="1371600" algn="l" rtl="0" fontAlgn="base">
        <a:lnSpc>
          <a:spcPct val="80000"/>
        </a:lnSpc>
        <a:spcBef>
          <a:spcPct val="0"/>
        </a:spcBef>
        <a:spcAft>
          <a:spcPct val="0"/>
        </a:spcAft>
        <a:defRPr sz="3600">
          <a:solidFill>
            <a:schemeClr val="accent1"/>
          </a:solidFill>
          <a:latin typeface="Microsoft JhengHei UI"/>
          <a:ea typeface="Microsoft JhengHei UI"/>
          <a:cs typeface="Microsoft JhengHei UI"/>
        </a:defRPr>
      </a:lvl8pPr>
      <a:lvl9pPr marL="1828800" algn="l" rtl="0" fontAlgn="base">
        <a:lnSpc>
          <a:spcPct val="80000"/>
        </a:lnSpc>
        <a:spcBef>
          <a:spcPct val="0"/>
        </a:spcBef>
        <a:spcAft>
          <a:spcPct val="0"/>
        </a:spcAft>
        <a:defRPr sz="3600">
          <a:solidFill>
            <a:schemeClr val="accent1"/>
          </a:solidFill>
          <a:latin typeface="Microsoft JhengHei UI"/>
          <a:ea typeface="Microsoft JhengHei UI"/>
          <a:cs typeface="Microsoft JhengHei UI"/>
        </a:defRPr>
      </a:lvl9pPr>
    </p:titleStyle>
    <p:bodyStyle>
      <a:lvl1pPr marL="228600" indent="-228600" algn="l" rtl="0" eaLnBrk="0" fontAlgn="base" hangingPunct="0">
        <a:lnSpc>
          <a:spcPct val="90000"/>
        </a:lnSpc>
        <a:spcBef>
          <a:spcPts val="1800"/>
        </a:spcBef>
        <a:spcAft>
          <a:spcPct val="0"/>
        </a:spcAft>
        <a:buClr>
          <a:schemeClr val="tx1"/>
        </a:buClr>
        <a:buSzPct val="80000"/>
        <a:buFont typeface="Arial" panose="020B0604020202020204" pitchFamily="34" charset="0"/>
        <a:buChar char="•"/>
        <a:defRPr lang="zh-TW" sz="2800" kern="1200">
          <a:solidFill>
            <a:schemeClr val="tx1"/>
          </a:solidFill>
          <a:latin typeface="Microsoft JhengHei UI" panose="020B0604030504040204" pitchFamily="34" charset="-120"/>
          <a:ea typeface="Microsoft JhengHei UI" panose="020B0604030504040204" pitchFamily="34" charset="-120"/>
          <a:cs typeface="Microsoft JhengHei UI"/>
        </a:defRPr>
      </a:lvl1pPr>
      <a:lvl2pPr marL="615950" indent="-285750" algn="l" rtl="0" eaLnBrk="0" fontAlgn="base" hangingPunct="0">
        <a:lnSpc>
          <a:spcPct val="90000"/>
        </a:lnSpc>
        <a:spcBef>
          <a:spcPts val="600"/>
        </a:spcBef>
        <a:spcAft>
          <a:spcPct val="0"/>
        </a:spcAft>
        <a:buSzPct val="80000"/>
        <a:buFont typeface="Corbel" panose="020B0503020204020204" pitchFamily="34" charset="0"/>
        <a:buChar char="–"/>
        <a:defRPr lang="zh-TW" sz="2400" kern="1200">
          <a:solidFill>
            <a:schemeClr val="tx1"/>
          </a:solidFill>
          <a:latin typeface="Microsoft JhengHei UI" panose="020B0604030504040204" pitchFamily="34" charset="-120"/>
          <a:ea typeface="Microsoft JhengHei UI" panose="020B0604030504040204" pitchFamily="34" charset="-120"/>
          <a:cs typeface="Microsoft JhengHei UI"/>
        </a:defRPr>
      </a:lvl2pPr>
      <a:lvl3pPr marL="995363" indent="-228600" algn="l" rtl="0" eaLnBrk="0" fontAlgn="base" hangingPunct="0">
        <a:lnSpc>
          <a:spcPct val="90000"/>
        </a:lnSpc>
        <a:spcBef>
          <a:spcPts val="600"/>
        </a:spcBef>
        <a:spcAft>
          <a:spcPct val="0"/>
        </a:spcAft>
        <a:buClr>
          <a:schemeClr val="tx1"/>
        </a:buClr>
        <a:buSzPct val="80000"/>
        <a:buFont typeface="Arial" panose="020B0604020202020204" pitchFamily="34" charset="0"/>
        <a:buChar char="•"/>
        <a:defRPr lang="zh-TW" sz="2000" kern="1200">
          <a:solidFill>
            <a:schemeClr val="tx1"/>
          </a:solidFill>
          <a:latin typeface="Microsoft JhengHei UI" panose="020B0604030504040204" pitchFamily="34" charset="-120"/>
          <a:ea typeface="Microsoft JhengHei UI" panose="020B0604030504040204" pitchFamily="34" charset="-120"/>
          <a:cs typeface="Microsoft JhengHei UI"/>
        </a:defRPr>
      </a:lvl3pPr>
      <a:lvl4pPr marL="1379538" indent="-282575" algn="l" rtl="0" eaLnBrk="0" fontAlgn="base" hangingPunct="0">
        <a:lnSpc>
          <a:spcPct val="90000"/>
        </a:lnSpc>
        <a:spcBef>
          <a:spcPts val="600"/>
        </a:spcBef>
        <a:spcAft>
          <a:spcPct val="0"/>
        </a:spcAft>
        <a:buFont typeface="Corbel" panose="020B0503020204020204" pitchFamily="34" charset="0"/>
        <a:buChar char="–"/>
        <a:defRPr lang="zh-TW" kern="1200">
          <a:solidFill>
            <a:schemeClr val="tx1"/>
          </a:solidFill>
          <a:latin typeface="Microsoft JhengHei UI" panose="020B0604030504040204" pitchFamily="34" charset="-120"/>
          <a:ea typeface="Microsoft JhengHei UI" panose="020B0604030504040204" pitchFamily="34" charset="-120"/>
          <a:cs typeface="Microsoft JhengHei UI"/>
        </a:defRPr>
      </a:lvl4pPr>
      <a:lvl5pPr marL="1763713" indent="-228600" algn="l" rtl="0" eaLnBrk="0" fontAlgn="base" hangingPunct="0">
        <a:lnSpc>
          <a:spcPct val="90000"/>
        </a:lnSpc>
        <a:spcBef>
          <a:spcPts val="600"/>
        </a:spcBef>
        <a:spcAft>
          <a:spcPct val="0"/>
        </a:spcAft>
        <a:buClr>
          <a:schemeClr val="tx1"/>
        </a:buClr>
        <a:buSzPct val="80000"/>
        <a:buFont typeface="Arial" panose="020B0604020202020204" pitchFamily="34" charset="0"/>
        <a:buChar char="•"/>
        <a:defRPr lang="zh-TW" kern="1200">
          <a:solidFill>
            <a:schemeClr val="tx1"/>
          </a:solidFill>
          <a:latin typeface="Microsoft JhengHei UI" panose="020B0604030504040204" pitchFamily="34" charset="-120"/>
          <a:ea typeface="Microsoft JhengHei UI" panose="020B0604030504040204" pitchFamily="34" charset="-120"/>
          <a:cs typeface="Microsoft JhengHei UI"/>
        </a:defRPr>
      </a:lvl5pPr>
      <a:lvl6pPr marL="2148840" indent="-283464" algn="l" defTabSz="914400" rtl="0" eaLnBrk="1" latinLnBrk="0" hangingPunct="1">
        <a:lnSpc>
          <a:spcPct val="90000"/>
        </a:lnSpc>
        <a:spcBef>
          <a:spcPts val="600"/>
        </a:spcBef>
        <a:buFont typeface="Corbel" pitchFamily="34" charset="0"/>
        <a:buChar char="–"/>
        <a:defRPr lang="zh-TW"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lang="zh-TW"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lang="zh-TW"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lang="zh-TW" sz="1800" kern="1200">
          <a:solidFill>
            <a:schemeClr val="tx1"/>
          </a:solidFill>
          <a:latin typeface="+mn-lt"/>
          <a:ea typeface="+mn-ea"/>
          <a:cs typeface="+mn-cs"/>
        </a:defRPr>
      </a:lvl9pPr>
    </p:bodyStyle>
    <p:otherStyle>
      <a:defPPr>
        <a:defRPr lang="zh-TW"/>
      </a:defPPr>
      <a:lvl1pPr marL="0" algn="l" defTabSz="914400" rtl="0" eaLnBrk="1" latinLnBrk="0" hangingPunct="1">
        <a:defRPr lang="zh-TW" sz="1800" kern="1200">
          <a:solidFill>
            <a:schemeClr val="tx1"/>
          </a:solidFill>
          <a:latin typeface="+mn-lt"/>
          <a:ea typeface="+mn-ea"/>
          <a:cs typeface="+mn-cs"/>
        </a:defRPr>
      </a:lvl1pPr>
      <a:lvl2pPr marL="457200" algn="l" defTabSz="914400" rtl="0" eaLnBrk="1" latinLnBrk="0" hangingPunct="1">
        <a:defRPr lang="zh-TW" sz="1800" kern="1200">
          <a:solidFill>
            <a:schemeClr val="tx1"/>
          </a:solidFill>
          <a:latin typeface="+mn-lt"/>
          <a:ea typeface="+mn-ea"/>
          <a:cs typeface="+mn-cs"/>
        </a:defRPr>
      </a:lvl2pPr>
      <a:lvl3pPr marL="914400" algn="l" defTabSz="914400" rtl="0" eaLnBrk="1" latinLnBrk="0" hangingPunct="1">
        <a:defRPr lang="zh-TW" sz="1800" kern="1200">
          <a:solidFill>
            <a:schemeClr val="tx1"/>
          </a:solidFill>
          <a:latin typeface="+mn-lt"/>
          <a:ea typeface="+mn-ea"/>
          <a:cs typeface="+mn-cs"/>
        </a:defRPr>
      </a:lvl3pPr>
      <a:lvl4pPr marL="1371600" algn="l" defTabSz="914400" rtl="0" eaLnBrk="1" latinLnBrk="0" hangingPunct="1">
        <a:defRPr lang="zh-TW" sz="1800" kern="1200">
          <a:solidFill>
            <a:schemeClr val="tx1"/>
          </a:solidFill>
          <a:latin typeface="+mn-lt"/>
          <a:ea typeface="+mn-ea"/>
          <a:cs typeface="+mn-cs"/>
        </a:defRPr>
      </a:lvl4pPr>
      <a:lvl5pPr marL="1828800" algn="l" defTabSz="914400" rtl="0" eaLnBrk="1" latinLnBrk="0" hangingPunct="1">
        <a:defRPr lang="zh-TW" sz="1800" kern="1200">
          <a:solidFill>
            <a:schemeClr val="tx1"/>
          </a:solidFill>
          <a:latin typeface="+mn-lt"/>
          <a:ea typeface="+mn-ea"/>
          <a:cs typeface="+mn-cs"/>
        </a:defRPr>
      </a:lvl5pPr>
      <a:lvl6pPr marL="2286000" algn="l" defTabSz="914400" rtl="0" eaLnBrk="1" latinLnBrk="0" hangingPunct="1">
        <a:defRPr lang="zh-TW" sz="1800" kern="1200">
          <a:solidFill>
            <a:schemeClr val="tx1"/>
          </a:solidFill>
          <a:latin typeface="+mn-lt"/>
          <a:ea typeface="+mn-ea"/>
          <a:cs typeface="+mn-cs"/>
        </a:defRPr>
      </a:lvl6pPr>
      <a:lvl7pPr marL="2743200" algn="l" defTabSz="914400" rtl="0" eaLnBrk="1" latinLnBrk="0" hangingPunct="1">
        <a:defRPr lang="zh-TW" sz="1800" kern="1200">
          <a:solidFill>
            <a:schemeClr val="tx1"/>
          </a:solidFill>
          <a:latin typeface="+mn-lt"/>
          <a:ea typeface="+mn-ea"/>
          <a:cs typeface="+mn-cs"/>
        </a:defRPr>
      </a:lvl7pPr>
      <a:lvl8pPr marL="3200400" algn="l" defTabSz="914400" rtl="0" eaLnBrk="1" latinLnBrk="0" hangingPunct="1">
        <a:defRPr lang="zh-TW" sz="1800" kern="1200">
          <a:solidFill>
            <a:schemeClr val="tx1"/>
          </a:solidFill>
          <a:latin typeface="+mn-lt"/>
          <a:ea typeface="+mn-ea"/>
          <a:cs typeface="+mn-cs"/>
        </a:defRPr>
      </a:lvl8pPr>
      <a:lvl9pPr marL="3657600" algn="l" defTabSz="914400" rtl="0" eaLnBrk="1" latinLnBrk="0" hangingPunct="1">
        <a:defRPr lang="zh-TW"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6F9074F-3584-4E7B-99C1-91DF67532E7A}"/>
              </a:ext>
            </a:extLst>
          </p:cNvPr>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xmlns="" id="{6A24981A-B473-4775-83F5-B0DBF92E3B8B}"/>
              </a:ext>
            </a:extLst>
          </p:cNvPr>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a:extLst>
              <a:ext uri="{FF2B5EF4-FFF2-40B4-BE49-F238E27FC236}">
                <a16:creationId xmlns:a16="http://schemas.microsoft.com/office/drawing/2014/main" xmlns="" id="{1DF68913-3063-487D-9A61-3A2A52ADEEE6}"/>
              </a:ext>
            </a:extLst>
          </p:cNvPr>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a:extLst>
              <a:ext uri="{FF2B5EF4-FFF2-40B4-BE49-F238E27FC236}">
                <a16:creationId xmlns:a16="http://schemas.microsoft.com/office/drawing/2014/main" xmlns="" id="{0BB56040-4AFE-404E-AF7B-50790659120C}"/>
              </a:ext>
            </a:extLst>
          </p:cNvPr>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a:extLst>
              <a:ext uri="{FF2B5EF4-FFF2-40B4-BE49-F238E27FC236}">
                <a16:creationId xmlns:a16="http://schemas.microsoft.com/office/drawing/2014/main" xmlns="" id="{528534DB-1AED-4FC1-BCEE-49DD0D8FB9DE}"/>
              </a:ext>
            </a:extLst>
          </p:cNvPr>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zh-TW" altLang="en-US"/>
              <a:t>按一下以編輯母片標題樣式</a:t>
            </a:r>
            <a:endParaRPr lang="en-US" dirty="0"/>
          </a:p>
        </p:txBody>
      </p:sp>
      <p:sp>
        <p:nvSpPr>
          <p:cNvPr id="2061" name="Text Placeholder 2">
            <a:extLst>
              <a:ext uri="{FF2B5EF4-FFF2-40B4-BE49-F238E27FC236}">
                <a16:creationId xmlns:a16="http://schemas.microsoft.com/office/drawing/2014/main" xmlns="" id="{0B59B72E-39AA-4772-8B03-8495E7C4F094}"/>
              </a:ext>
            </a:extLst>
          </p:cNvPr>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xmlns="" id="{1BD37F6B-8DB5-414C-BA26-C0058F043383}"/>
              </a:ext>
            </a:extLst>
          </p:cNvPr>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11C8F750-786C-4BBE-85AA-BBF3D0856C6F}" type="datetimeFigureOut">
              <a:rPr lang="en-US"/>
              <a:pPr>
                <a:defRPr/>
              </a:pPr>
              <a:t>11/18/2021</a:t>
            </a:fld>
            <a:endParaRPr lang="en-US" dirty="0"/>
          </a:p>
        </p:txBody>
      </p:sp>
      <p:sp>
        <p:nvSpPr>
          <p:cNvPr id="5" name="Footer Placeholder 4">
            <a:extLst>
              <a:ext uri="{FF2B5EF4-FFF2-40B4-BE49-F238E27FC236}">
                <a16:creationId xmlns:a16="http://schemas.microsoft.com/office/drawing/2014/main" xmlns="" id="{4C4B0FAF-5796-486E-83BE-2E1B5455A97C}"/>
              </a:ext>
            </a:extLst>
          </p:cNvPr>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7AC60958-E4A4-424B-8B2C-298E640A6D4D}"/>
              </a:ext>
            </a:extLst>
          </p:cNvPr>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7F7F7F"/>
                </a:solidFill>
              </a:defRPr>
            </a:lvl1pPr>
          </a:lstStyle>
          <a:p>
            <a:fld id="{77D99756-5F40-4B53-B02A-CEE90BFF362B}" type="slidenum">
              <a:rPr lang="zh-TW" altLang="en-US"/>
              <a:pPr/>
              <a:t>‹#›</a:t>
            </a:fld>
            <a:endParaRPr lang="zh-TW" altLang="en-US"/>
          </a:p>
        </p:txBody>
      </p:sp>
    </p:spTree>
  </p:cSld>
  <p:clrMap bg1="lt1" tx1="dk1" bg2="lt2" tx2="dk2" accent1="accent1" accent2="accent2" accent3="accent3" accent4="accent4" accent5="accent5" accent6="accent6" hlink="hlink" folHlink="folHlink"/>
  <p:sldLayoutIdLst>
    <p:sldLayoutId id="2147484036" r:id="rId1"/>
    <p:sldLayoutId id="2147484026" r:id="rId2"/>
    <p:sldLayoutId id="2147484037" r:id="rId3"/>
    <p:sldLayoutId id="2147484027" r:id="rId4"/>
    <p:sldLayoutId id="2147484028" r:id="rId5"/>
    <p:sldLayoutId id="2147484029" r:id="rId6"/>
    <p:sldLayoutId id="2147484030" r:id="rId7"/>
    <p:sldLayoutId id="2147484031" r:id="rId8"/>
    <p:sldLayoutId id="2147484038" r:id="rId9"/>
    <p:sldLayoutId id="2147484032" r:id="rId10"/>
    <p:sldLayoutId id="2147484033" r:id="rId11"/>
    <p:sldLayoutId id="2147484039" r:id="rId12"/>
  </p:sldLayoutIdLst>
  <p:transition spd="med">
    <p:fade/>
  </p:transition>
  <p:hf hdr="0" dt="0"/>
  <p:txStyles>
    <p:titleStyle>
      <a:lvl1pPr marL="319088" indent="-319088" algn="r" rtl="0" eaLnBrk="0" fontAlgn="base" hangingPunct="0">
        <a:spcBef>
          <a:spcPct val="0"/>
        </a:spcBef>
        <a:spcAft>
          <a:spcPct val="0"/>
        </a:spcAft>
        <a:buClr>
          <a:srgbClr val="138677"/>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138677"/>
        </a:buClr>
        <a:buSzPct val="128000"/>
        <a:buFont typeface="Georgia" panose="02040502050405020303" pitchFamily="18" charset="0"/>
        <a:buChar char="*"/>
        <a:defRPr sz="4600" b="1">
          <a:solidFill>
            <a:schemeClr val="tx1"/>
          </a:solidFill>
          <a:latin typeface="Trebuchet MS" pitchFamily="34" charset="0"/>
          <a:ea typeface="微軟正黑體" pitchFamily="34" charset="-120"/>
        </a:defRPr>
      </a:lvl2pPr>
      <a:lvl3pPr marL="319088" indent="-319088" algn="r" rtl="0" eaLnBrk="0" fontAlgn="base" hangingPunct="0">
        <a:spcBef>
          <a:spcPct val="0"/>
        </a:spcBef>
        <a:spcAft>
          <a:spcPct val="0"/>
        </a:spcAft>
        <a:buClr>
          <a:srgbClr val="138677"/>
        </a:buClr>
        <a:buSzPct val="128000"/>
        <a:buFont typeface="Georgia" panose="02040502050405020303" pitchFamily="18" charset="0"/>
        <a:buChar char="*"/>
        <a:defRPr sz="4600" b="1">
          <a:solidFill>
            <a:schemeClr val="tx1"/>
          </a:solidFill>
          <a:latin typeface="Trebuchet MS" pitchFamily="34" charset="0"/>
          <a:ea typeface="微軟正黑體" pitchFamily="34" charset="-120"/>
        </a:defRPr>
      </a:lvl3pPr>
      <a:lvl4pPr marL="319088" indent="-319088" algn="r" rtl="0" eaLnBrk="0" fontAlgn="base" hangingPunct="0">
        <a:spcBef>
          <a:spcPct val="0"/>
        </a:spcBef>
        <a:spcAft>
          <a:spcPct val="0"/>
        </a:spcAft>
        <a:buClr>
          <a:srgbClr val="138677"/>
        </a:buClr>
        <a:buSzPct val="128000"/>
        <a:buFont typeface="Georgia" panose="02040502050405020303" pitchFamily="18" charset="0"/>
        <a:buChar char="*"/>
        <a:defRPr sz="4600" b="1">
          <a:solidFill>
            <a:schemeClr val="tx1"/>
          </a:solidFill>
          <a:latin typeface="Trebuchet MS" pitchFamily="34" charset="0"/>
          <a:ea typeface="微軟正黑體" pitchFamily="34" charset="-120"/>
        </a:defRPr>
      </a:lvl4pPr>
      <a:lvl5pPr marL="319088" indent="-319088" algn="r" rtl="0" eaLnBrk="0" fontAlgn="base" hangingPunct="0">
        <a:spcBef>
          <a:spcPct val="0"/>
        </a:spcBef>
        <a:spcAft>
          <a:spcPct val="0"/>
        </a:spcAft>
        <a:buClr>
          <a:srgbClr val="138677"/>
        </a:buClr>
        <a:buSzPct val="128000"/>
        <a:buFont typeface="Georgia" panose="02040502050405020303" pitchFamily="18" charset="0"/>
        <a:buChar char="*"/>
        <a:defRPr sz="4600" b="1">
          <a:solidFill>
            <a:schemeClr val="tx1"/>
          </a:solidFill>
          <a:latin typeface="Trebuchet MS" pitchFamily="34" charset="0"/>
          <a:ea typeface="微軟正黑體"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138677"/>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138677"/>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138677"/>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138677"/>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138677"/>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46.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14.xml"/><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package" Target="../embeddings/Microsoft_Word_Document2.docx"/><Relationship Id="rId3" Type="http://schemas.openxmlformats.org/officeDocument/2006/relationships/notesSlide" Target="../notesSlides/notesSlide6.xml"/><Relationship Id="rId7"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jpeg"/><Relationship Id="rId9" Type="http://schemas.openxmlformats.org/officeDocument/2006/relationships/image" Target="../media/image53.emf"/></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61.emf"/><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62.emf"/><Relationship Id="rId5" Type="http://schemas.openxmlformats.org/officeDocument/2006/relationships/package" Target="../embeddings/Microsoft_Word_Document3.docx"/><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vmlDrawing" Target="../drawings/vmlDrawing4.vml"/><Relationship Id="rId5" Type="http://schemas.openxmlformats.org/officeDocument/2006/relationships/image" Target="../media/image65.emf"/><Relationship Id="rId4" Type="http://schemas.openxmlformats.org/officeDocument/2006/relationships/package" Target="../embeddings/Microsoft_Excel_Worksheet4.xlsx"/></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chart" Target="../charts/chart2.xml"/><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chart" Target="../charts/chart1.xml"/><Relationship Id="rId5" Type="http://schemas.openxmlformats.org/officeDocument/2006/relationships/image" Target="../media/image66.emf"/><Relationship Id="rId4" Type="http://schemas.openxmlformats.org/officeDocument/2006/relationships/package" Target="../embeddings/Microsoft_Excel_Worksheet5.xlsx"/></Relationships>
</file>

<file path=ppt/slides/_rels/slide25.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6" Type="http://schemas.openxmlformats.org/officeDocument/2006/relationships/image" Target="../media/image18.jpeg"/><Relationship Id="rId1" Type="http://schemas.openxmlformats.org/officeDocument/2006/relationships/slideLayout" Target="../slideLayouts/slideLayout14.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14.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14.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4.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編號版面配置區 1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138677"/>
              </a:buClr>
              <a:buSzPct val="130000"/>
              <a:buFont typeface="Georgia" pitchFamily="18" charset="0"/>
              <a:buChar char="*"/>
              <a:defRPr sz="2200">
                <a:solidFill>
                  <a:srgbClr val="404040"/>
                </a:solidFill>
                <a:latin typeface="Trebuchet MS" pitchFamily="34" charset="0"/>
                <a:ea typeface="微軟正黑體" pitchFamily="34" charset="-120"/>
              </a:defRPr>
            </a:lvl1pPr>
            <a:lvl2pPr marL="742950" indent="-285750">
              <a:spcBef>
                <a:spcPct val="20000"/>
              </a:spcBef>
              <a:spcAft>
                <a:spcPts val="300"/>
              </a:spcAft>
              <a:buClr>
                <a:srgbClr val="138677"/>
              </a:buClr>
              <a:buSzPct val="130000"/>
              <a:buFont typeface="Georgia" pitchFamily="18" charset="0"/>
              <a:buChar char="*"/>
              <a:defRPr sz="2000">
                <a:solidFill>
                  <a:srgbClr val="404040"/>
                </a:solidFill>
                <a:latin typeface="Trebuchet MS" pitchFamily="34" charset="0"/>
                <a:ea typeface="微軟正黑體" pitchFamily="34" charset="-120"/>
              </a:defRPr>
            </a:lvl2pPr>
            <a:lvl3pPr marL="1143000" indent="-228600">
              <a:spcBef>
                <a:spcPct val="20000"/>
              </a:spcBef>
              <a:spcAft>
                <a:spcPts val="300"/>
              </a:spcAft>
              <a:buClr>
                <a:srgbClr val="138677"/>
              </a:buClr>
              <a:buSzPct val="130000"/>
              <a:buFont typeface="Georgia" pitchFamily="18" charset="0"/>
              <a:buChar char="*"/>
              <a:defRPr>
                <a:solidFill>
                  <a:srgbClr val="404040"/>
                </a:solidFill>
                <a:latin typeface="Trebuchet MS" pitchFamily="34" charset="0"/>
                <a:ea typeface="微軟正黑體" pitchFamily="34" charset="-120"/>
              </a:defRPr>
            </a:lvl3pPr>
            <a:lvl4pPr marL="1600200" indent="-228600">
              <a:spcBef>
                <a:spcPct val="20000"/>
              </a:spcBef>
              <a:spcAft>
                <a:spcPts val="300"/>
              </a:spcAft>
              <a:buClr>
                <a:srgbClr val="138677"/>
              </a:buClr>
              <a:buSzPct val="130000"/>
              <a:buFont typeface="Georgia" pitchFamily="18" charset="0"/>
              <a:buChar char="*"/>
              <a:defRPr sz="1600">
                <a:solidFill>
                  <a:srgbClr val="404040"/>
                </a:solidFill>
                <a:latin typeface="Trebuchet MS" pitchFamily="34" charset="0"/>
                <a:ea typeface="微軟正黑體" pitchFamily="34" charset="-120"/>
              </a:defRPr>
            </a:lvl4pPr>
            <a:lvl5pPr marL="2057400" indent="-22860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5pPr>
            <a:lvl6pPr marL="25146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6pPr>
            <a:lvl7pPr marL="29718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7pPr>
            <a:lvl8pPr marL="34290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8pPr>
            <a:lvl9pPr marL="38862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9pPr>
          </a:lstStyle>
          <a:p>
            <a:pPr>
              <a:spcBef>
                <a:spcPct val="0"/>
              </a:spcBef>
              <a:spcAft>
                <a:spcPct val="0"/>
              </a:spcAft>
              <a:buClrTx/>
              <a:buSzTx/>
              <a:buFontTx/>
              <a:buNone/>
            </a:pPr>
            <a:fld id="{C2F9205D-1845-4F4D-A6B6-A94C51934D4A}" type="slidenum">
              <a:rPr lang="zh-TW" altLang="en-US" sz="1200">
                <a:solidFill>
                  <a:schemeClr val="tx2"/>
                </a:solidFill>
                <a:latin typeface="Times New Roman" pitchFamily="18" charset="0"/>
                <a:ea typeface="標楷體" pitchFamily="65" charset="-120"/>
              </a:rPr>
              <a:pPr>
                <a:spcBef>
                  <a:spcPct val="0"/>
                </a:spcBef>
                <a:spcAft>
                  <a:spcPct val="0"/>
                </a:spcAft>
                <a:buClrTx/>
                <a:buSzTx/>
                <a:buFontTx/>
                <a:buNone/>
              </a:pPr>
              <a:t>1</a:t>
            </a:fld>
            <a:endParaRPr lang="zh-TW" altLang="en-US" sz="1200">
              <a:solidFill>
                <a:schemeClr val="tx2"/>
              </a:solidFill>
              <a:latin typeface="Times New Roman" pitchFamily="18" charset="0"/>
              <a:ea typeface="標楷體" pitchFamily="65" charset="-120"/>
            </a:endParaRPr>
          </a:p>
        </p:txBody>
      </p:sp>
      <p:sp>
        <p:nvSpPr>
          <p:cNvPr id="8" name="矩形 7"/>
          <p:cNvSpPr/>
          <p:nvPr/>
        </p:nvSpPr>
        <p:spPr>
          <a:xfrm flipV="1">
            <a:off x="-23813" y="5753100"/>
            <a:ext cx="4667251" cy="52388"/>
          </a:xfrm>
          <a:prstGeom prst="rect">
            <a:avLst/>
          </a:prstGeom>
          <a:solidFill>
            <a:srgbClr val="FF0000">
              <a:alpha val="72000"/>
            </a:srgbClr>
          </a:solidFill>
          <a:ln w="0">
            <a:noFill/>
          </a:ln>
        </p:spPr>
        <p:style>
          <a:lnRef idx="1">
            <a:schemeClr val="accent4"/>
          </a:lnRef>
          <a:fillRef idx="3">
            <a:schemeClr val="accent4"/>
          </a:fillRef>
          <a:effectRef idx="2">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0" name="矩形 9"/>
          <p:cNvSpPr/>
          <p:nvPr/>
        </p:nvSpPr>
        <p:spPr>
          <a:xfrm>
            <a:off x="7164388" y="620713"/>
            <a:ext cx="1871662"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b="1" dirty="0">
                <a:solidFill>
                  <a:schemeClr val="tx1"/>
                </a:solidFill>
                <a:latin typeface="Times New Roman" pitchFamily="18" charset="0"/>
                <a:ea typeface="標楷體" panose="03000509000000000000" pitchFamily="65" charset="-120"/>
                <a:cs typeface="Times New Roman" pitchFamily="18" charset="0"/>
              </a:rPr>
              <a:t>Stock Code:1802</a:t>
            </a:r>
            <a:endParaRPr lang="zh-TW" altLang="en-US"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1272" name="Picture 3" descr="去背tglogo10"/>
          <p:cNvPicPr>
            <a:picLocks noChangeAspect="1" noChangeArrowheads="1"/>
          </p:cNvPicPr>
          <p:nvPr/>
        </p:nvPicPr>
        <p:blipFill>
          <a:blip r:embed="rId3">
            <a:extLst>
              <a:ext uri="{28A0092B-C50C-407E-A947-70E740481C1C}">
                <a14:useLocalDpi xmlns:a14="http://schemas.microsoft.com/office/drawing/2010/main" val="0"/>
              </a:ext>
            </a:extLst>
          </a:blip>
          <a:srcRect r="84119"/>
          <a:stretch>
            <a:fillRect/>
          </a:stretch>
        </p:blipFill>
        <p:spPr bwMode="auto">
          <a:xfrm>
            <a:off x="1044575" y="2724150"/>
            <a:ext cx="10128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文字方塊 11"/>
          <p:cNvSpPr txBox="1">
            <a:spLocks noChangeArrowheads="1"/>
          </p:cNvSpPr>
          <p:nvPr/>
        </p:nvSpPr>
        <p:spPr bwMode="auto">
          <a:xfrm>
            <a:off x="2051050" y="2781300"/>
            <a:ext cx="6235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138677"/>
              </a:buClr>
              <a:buSzPct val="130000"/>
              <a:buFont typeface="Georgia" pitchFamily="18" charset="0"/>
              <a:buChar char="*"/>
              <a:defRPr sz="2200">
                <a:solidFill>
                  <a:srgbClr val="404040"/>
                </a:solidFill>
                <a:latin typeface="Trebuchet MS" pitchFamily="34" charset="0"/>
                <a:ea typeface="微軟正黑體" pitchFamily="34" charset="-120"/>
              </a:defRPr>
            </a:lvl1pPr>
            <a:lvl2pPr marL="742950" indent="-285750">
              <a:spcBef>
                <a:spcPct val="20000"/>
              </a:spcBef>
              <a:spcAft>
                <a:spcPts val="300"/>
              </a:spcAft>
              <a:buClr>
                <a:srgbClr val="138677"/>
              </a:buClr>
              <a:buSzPct val="130000"/>
              <a:buFont typeface="Georgia" pitchFamily="18" charset="0"/>
              <a:buChar char="*"/>
              <a:defRPr sz="2000">
                <a:solidFill>
                  <a:srgbClr val="404040"/>
                </a:solidFill>
                <a:latin typeface="Trebuchet MS" pitchFamily="34" charset="0"/>
                <a:ea typeface="微軟正黑體" pitchFamily="34" charset="-120"/>
              </a:defRPr>
            </a:lvl2pPr>
            <a:lvl3pPr marL="1143000" indent="-228600">
              <a:spcBef>
                <a:spcPct val="20000"/>
              </a:spcBef>
              <a:spcAft>
                <a:spcPts val="300"/>
              </a:spcAft>
              <a:buClr>
                <a:srgbClr val="138677"/>
              </a:buClr>
              <a:buSzPct val="130000"/>
              <a:buFont typeface="Georgia" pitchFamily="18" charset="0"/>
              <a:buChar char="*"/>
              <a:defRPr>
                <a:solidFill>
                  <a:srgbClr val="404040"/>
                </a:solidFill>
                <a:latin typeface="Trebuchet MS" pitchFamily="34" charset="0"/>
                <a:ea typeface="微軟正黑體" pitchFamily="34" charset="-120"/>
              </a:defRPr>
            </a:lvl3pPr>
            <a:lvl4pPr marL="1600200" indent="-228600">
              <a:spcBef>
                <a:spcPct val="20000"/>
              </a:spcBef>
              <a:spcAft>
                <a:spcPts val="300"/>
              </a:spcAft>
              <a:buClr>
                <a:srgbClr val="138677"/>
              </a:buClr>
              <a:buSzPct val="130000"/>
              <a:buFont typeface="Georgia" pitchFamily="18" charset="0"/>
              <a:buChar char="*"/>
              <a:defRPr sz="1600">
                <a:solidFill>
                  <a:srgbClr val="404040"/>
                </a:solidFill>
                <a:latin typeface="Trebuchet MS" pitchFamily="34" charset="0"/>
                <a:ea typeface="微軟正黑體" pitchFamily="34" charset="-120"/>
              </a:defRPr>
            </a:lvl4pPr>
            <a:lvl5pPr marL="2057400" indent="-22860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5pPr>
            <a:lvl6pPr marL="25146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6pPr>
            <a:lvl7pPr marL="29718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7pPr>
            <a:lvl8pPr marL="34290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8pPr>
            <a:lvl9pPr marL="38862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9pPr>
          </a:lstStyle>
          <a:p>
            <a:pPr eaLnBrk="1" hangingPunct="1">
              <a:spcBef>
                <a:spcPct val="0"/>
              </a:spcBef>
              <a:spcAft>
                <a:spcPct val="0"/>
              </a:spcAft>
              <a:buClrTx/>
              <a:buSzTx/>
              <a:buFontTx/>
              <a:buNone/>
            </a:pPr>
            <a:r>
              <a:rPr lang="en-US" altLang="zh-TW" sz="3600" b="1">
                <a:solidFill>
                  <a:schemeClr val="tx1"/>
                </a:solidFill>
                <a:latin typeface="Times New Roman" pitchFamily="18" charset="0"/>
                <a:ea typeface="標楷體" pitchFamily="65" charset="-120"/>
                <a:cs typeface="Times New Roman" pitchFamily="18" charset="0"/>
              </a:rPr>
              <a:t>TAIWAN GLASS IND. CORP.</a:t>
            </a:r>
            <a:endParaRPr lang="zh-TW" altLang="en-US" sz="3600" b="1">
              <a:solidFill>
                <a:schemeClr val="tx1"/>
              </a:solidFill>
              <a:latin typeface="Times New Roman" pitchFamily="18" charset="0"/>
              <a:ea typeface="標楷體" pitchFamily="65" charset="-120"/>
              <a:cs typeface="Times New Roman" pitchFamily="18" charset="0"/>
            </a:endParaRPr>
          </a:p>
        </p:txBody>
      </p:sp>
      <p:sp>
        <p:nvSpPr>
          <p:cNvPr id="11274" name="文字方塊 13"/>
          <p:cNvSpPr txBox="1">
            <a:spLocks noChangeArrowheads="1"/>
          </p:cNvSpPr>
          <p:nvPr/>
        </p:nvSpPr>
        <p:spPr bwMode="auto">
          <a:xfrm>
            <a:off x="34925" y="4778375"/>
            <a:ext cx="61928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138677"/>
              </a:buClr>
              <a:buSzPct val="130000"/>
              <a:buFont typeface="Georgia" pitchFamily="18" charset="0"/>
              <a:buChar char="*"/>
              <a:defRPr sz="2200">
                <a:solidFill>
                  <a:srgbClr val="404040"/>
                </a:solidFill>
                <a:latin typeface="Trebuchet MS" pitchFamily="34" charset="0"/>
                <a:ea typeface="微軟正黑體" pitchFamily="34" charset="-120"/>
              </a:defRPr>
            </a:lvl1pPr>
            <a:lvl2pPr marL="742950" indent="-285750">
              <a:spcBef>
                <a:spcPct val="20000"/>
              </a:spcBef>
              <a:spcAft>
                <a:spcPts val="300"/>
              </a:spcAft>
              <a:buClr>
                <a:srgbClr val="138677"/>
              </a:buClr>
              <a:buSzPct val="130000"/>
              <a:buFont typeface="Georgia" pitchFamily="18" charset="0"/>
              <a:buChar char="*"/>
              <a:defRPr sz="2000">
                <a:solidFill>
                  <a:srgbClr val="404040"/>
                </a:solidFill>
                <a:latin typeface="Trebuchet MS" pitchFamily="34" charset="0"/>
                <a:ea typeface="微軟正黑體" pitchFamily="34" charset="-120"/>
              </a:defRPr>
            </a:lvl2pPr>
            <a:lvl3pPr marL="1143000" indent="-228600">
              <a:spcBef>
                <a:spcPct val="20000"/>
              </a:spcBef>
              <a:spcAft>
                <a:spcPts val="300"/>
              </a:spcAft>
              <a:buClr>
                <a:srgbClr val="138677"/>
              </a:buClr>
              <a:buSzPct val="130000"/>
              <a:buFont typeface="Georgia" pitchFamily="18" charset="0"/>
              <a:buChar char="*"/>
              <a:defRPr>
                <a:solidFill>
                  <a:srgbClr val="404040"/>
                </a:solidFill>
                <a:latin typeface="Trebuchet MS" pitchFamily="34" charset="0"/>
                <a:ea typeface="微軟正黑體" pitchFamily="34" charset="-120"/>
              </a:defRPr>
            </a:lvl3pPr>
            <a:lvl4pPr marL="1600200" indent="-228600">
              <a:spcBef>
                <a:spcPct val="20000"/>
              </a:spcBef>
              <a:spcAft>
                <a:spcPts val="300"/>
              </a:spcAft>
              <a:buClr>
                <a:srgbClr val="138677"/>
              </a:buClr>
              <a:buSzPct val="130000"/>
              <a:buFont typeface="Georgia" pitchFamily="18" charset="0"/>
              <a:buChar char="*"/>
              <a:defRPr sz="1600">
                <a:solidFill>
                  <a:srgbClr val="404040"/>
                </a:solidFill>
                <a:latin typeface="Trebuchet MS" pitchFamily="34" charset="0"/>
                <a:ea typeface="微軟正黑體" pitchFamily="34" charset="-120"/>
              </a:defRPr>
            </a:lvl4pPr>
            <a:lvl5pPr marL="2057400" indent="-22860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5pPr>
            <a:lvl6pPr marL="25146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6pPr>
            <a:lvl7pPr marL="29718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7pPr>
            <a:lvl8pPr marL="34290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8pPr>
            <a:lvl9pPr marL="38862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9pPr>
          </a:lstStyle>
          <a:p>
            <a:pPr eaLnBrk="1" hangingPunct="1">
              <a:spcBef>
                <a:spcPct val="0"/>
              </a:spcBef>
              <a:spcAft>
                <a:spcPct val="0"/>
              </a:spcAft>
              <a:buClrTx/>
              <a:buSzTx/>
              <a:buFontTx/>
              <a:buNone/>
            </a:pPr>
            <a:r>
              <a:rPr lang="en-US" altLang="zh-TW" sz="2800" b="1">
                <a:solidFill>
                  <a:schemeClr val="tx1"/>
                </a:solidFill>
                <a:latin typeface="Times New Roman" pitchFamily="18" charset="0"/>
                <a:ea typeface="標楷體" pitchFamily="65" charset="-120"/>
                <a:cs typeface="Times New Roman" pitchFamily="18" charset="0"/>
              </a:rPr>
              <a:t>Spokesperson: Lin, C M</a:t>
            </a:r>
          </a:p>
          <a:p>
            <a:pPr eaLnBrk="1" hangingPunct="1">
              <a:spcBef>
                <a:spcPct val="0"/>
              </a:spcBef>
              <a:spcAft>
                <a:spcPct val="0"/>
              </a:spcAft>
              <a:buClrTx/>
              <a:buSzTx/>
              <a:buFontTx/>
              <a:buNone/>
            </a:pPr>
            <a:r>
              <a:rPr lang="en-US" altLang="zh-TW" sz="2800" b="1">
                <a:solidFill>
                  <a:schemeClr val="tx1"/>
                </a:solidFill>
                <a:latin typeface="Times New Roman" pitchFamily="18" charset="0"/>
                <a:ea typeface="標楷體" pitchFamily="65" charset="-120"/>
                <a:cs typeface="Times New Roman" pitchFamily="18" charset="0"/>
              </a:rPr>
              <a:t>                          GM, Finance Dept.</a:t>
            </a:r>
            <a:r>
              <a:rPr lang="zh-TW" altLang="en-US" sz="2800" b="1">
                <a:solidFill>
                  <a:schemeClr val="tx1"/>
                </a:solidFill>
                <a:latin typeface="Times New Roman" pitchFamily="18" charset="0"/>
                <a:ea typeface="標楷體" pitchFamily="65" charset="-120"/>
                <a:cs typeface="Times New Roman" pitchFamily="18" charset="0"/>
              </a:rPr>
              <a:t>   </a:t>
            </a:r>
          </a:p>
        </p:txBody>
      </p:sp>
      <p:sp>
        <p:nvSpPr>
          <p:cNvPr id="11275" name="副標題 2"/>
          <p:cNvSpPr txBox="1">
            <a:spLocks/>
          </p:cNvSpPr>
          <p:nvPr/>
        </p:nvSpPr>
        <p:spPr bwMode="auto">
          <a:xfrm>
            <a:off x="-1588" y="5880100"/>
            <a:ext cx="5429251"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138677"/>
              </a:buClr>
              <a:buSzPct val="130000"/>
              <a:buFont typeface="Georgia" pitchFamily="18" charset="0"/>
              <a:buChar char="*"/>
              <a:defRPr sz="2200">
                <a:solidFill>
                  <a:srgbClr val="404040"/>
                </a:solidFill>
                <a:latin typeface="Trebuchet MS" pitchFamily="34" charset="0"/>
                <a:ea typeface="微軟正黑體" pitchFamily="34" charset="-120"/>
              </a:defRPr>
            </a:lvl1pPr>
            <a:lvl2pPr marL="742950" indent="-285750">
              <a:spcBef>
                <a:spcPct val="20000"/>
              </a:spcBef>
              <a:spcAft>
                <a:spcPts val="300"/>
              </a:spcAft>
              <a:buClr>
                <a:srgbClr val="138677"/>
              </a:buClr>
              <a:buSzPct val="130000"/>
              <a:buFont typeface="Georgia" pitchFamily="18" charset="0"/>
              <a:buChar char="*"/>
              <a:defRPr sz="2000">
                <a:solidFill>
                  <a:srgbClr val="404040"/>
                </a:solidFill>
                <a:latin typeface="Trebuchet MS" pitchFamily="34" charset="0"/>
                <a:ea typeface="微軟正黑體" pitchFamily="34" charset="-120"/>
              </a:defRPr>
            </a:lvl2pPr>
            <a:lvl3pPr marL="1143000" indent="-228600">
              <a:spcBef>
                <a:spcPct val="20000"/>
              </a:spcBef>
              <a:spcAft>
                <a:spcPts val="300"/>
              </a:spcAft>
              <a:buClr>
                <a:srgbClr val="138677"/>
              </a:buClr>
              <a:buSzPct val="130000"/>
              <a:buFont typeface="Georgia" pitchFamily="18" charset="0"/>
              <a:buChar char="*"/>
              <a:defRPr>
                <a:solidFill>
                  <a:srgbClr val="404040"/>
                </a:solidFill>
                <a:latin typeface="Trebuchet MS" pitchFamily="34" charset="0"/>
                <a:ea typeface="微軟正黑體" pitchFamily="34" charset="-120"/>
              </a:defRPr>
            </a:lvl3pPr>
            <a:lvl4pPr marL="1600200" indent="-228600">
              <a:spcBef>
                <a:spcPct val="20000"/>
              </a:spcBef>
              <a:spcAft>
                <a:spcPts val="300"/>
              </a:spcAft>
              <a:buClr>
                <a:srgbClr val="138677"/>
              </a:buClr>
              <a:buSzPct val="130000"/>
              <a:buFont typeface="Georgia" pitchFamily="18" charset="0"/>
              <a:buChar char="*"/>
              <a:defRPr sz="1600">
                <a:solidFill>
                  <a:srgbClr val="404040"/>
                </a:solidFill>
                <a:latin typeface="Trebuchet MS" pitchFamily="34" charset="0"/>
                <a:ea typeface="微軟正黑體" pitchFamily="34" charset="-120"/>
              </a:defRPr>
            </a:lvl4pPr>
            <a:lvl5pPr marL="2057400" indent="-22860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5pPr>
            <a:lvl6pPr marL="25146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6pPr>
            <a:lvl7pPr marL="29718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7pPr>
            <a:lvl8pPr marL="34290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8pPr>
            <a:lvl9pPr marL="38862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9pPr>
          </a:lstStyle>
          <a:p>
            <a:pPr eaLnBrk="1" hangingPunct="1">
              <a:lnSpc>
                <a:spcPct val="90000"/>
              </a:lnSpc>
              <a:spcBef>
                <a:spcPct val="0"/>
              </a:spcBef>
              <a:spcAft>
                <a:spcPct val="0"/>
              </a:spcAft>
              <a:buClr>
                <a:schemeClr val="tx1"/>
              </a:buClr>
              <a:buSzPct val="80000"/>
              <a:buFontTx/>
              <a:buNone/>
            </a:pPr>
            <a:r>
              <a:rPr lang="en-US" altLang="zh-TW" sz="1400" b="1">
                <a:solidFill>
                  <a:schemeClr val="tx1"/>
                </a:solidFill>
                <a:latin typeface="Times New Roman" pitchFamily="18" charset="0"/>
                <a:ea typeface="標楷體" pitchFamily="65" charset="-120"/>
                <a:cs typeface="Times New Roman" pitchFamily="18" charset="0"/>
              </a:rPr>
              <a:t>Provide satisfactory products to our customers through advanced technology and Total Quality Management (TQM).</a:t>
            </a:r>
            <a:endParaRPr kumimoji="0" lang="zh-TW" altLang="zh-TW" sz="1400" b="1">
              <a:solidFill>
                <a:schemeClr val="tx1"/>
              </a:solidFill>
              <a:latin typeface="Times New Roman" pitchFamily="18" charset="0"/>
              <a:ea typeface="標楷體" pitchFamily="65" charset="-120"/>
              <a:cs typeface="Times New Roman" pitchFamily="18" charset="0"/>
            </a:endParaRPr>
          </a:p>
        </p:txBody>
      </p:sp>
      <p:sp>
        <p:nvSpPr>
          <p:cNvPr id="11" name="文字方塊 8">
            <a:extLst>
              <a:ext uri="{FF2B5EF4-FFF2-40B4-BE49-F238E27FC236}">
                <a16:creationId xmlns:a16="http://schemas.microsoft.com/office/drawing/2014/main" xmlns="" id="{70ED4365-1F14-46EA-97CC-F260CC2B6819}"/>
              </a:ext>
            </a:extLst>
          </p:cNvPr>
          <p:cNvSpPr txBox="1">
            <a:spLocks noChangeArrowheads="1"/>
          </p:cNvSpPr>
          <p:nvPr/>
        </p:nvSpPr>
        <p:spPr bwMode="auto">
          <a:xfrm>
            <a:off x="0" y="6381750"/>
            <a:ext cx="1071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r>
              <a:rPr kumimoji="0" lang="en-US" altLang="zh-TW" sz="1200" b="1" dirty="0" smtClean="0">
                <a:solidFill>
                  <a:schemeClr val="tx1"/>
                </a:solidFill>
                <a:latin typeface="Times New Roman" panose="02020603050405020304" pitchFamily="18" charset="0"/>
                <a:cs typeface="Times New Roman" panose="02020603050405020304" pitchFamily="18" charset="0"/>
              </a:rPr>
              <a:t>2021-11-18</a:t>
            </a:r>
            <a:endParaRPr kumimoji="0" lang="zh-TW" altLang="en-US" sz="1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2439192"/>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dirty="0" smtClean="0">
                <a:latin typeface="Times New Roman" pitchFamily="18" charset="0"/>
                <a:cs typeface="Times New Roman" pitchFamily="18" charset="0"/>
              </a:rPr>
              <a:t>Main Business and Products</a:t>
            </a:r>
            <a:endParaRPr lang="zh-TW" altLang="en-US" dirty="0">
              <a:latin typeface="Times New Roman" pitchFamily="18" charset="0"/>
              <a:cs typeface="Times New Roman" pitchFamily="18" charset="0"/>
            </a:endParaRPr>
          </a:p>
        </p:txBody>
      </p:sp>
      <p:sp>
        <p:nvSpPr>
          <p:cNvPr id="20483" name="投影片編號版面配置區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138677"/>
              </a:buClr>
              <a:buSzPct val="130000"/>
              <a:buFont typeface="Georgia" pitchFamily="18" charset="0"/>
              <a:buChar char="*"/>
              <a:defRPr sz="2200">
                <a:solidFill>
                  <a:srgbClr val="404040"/>
                </a:solidFill>
                <a:latin typeface="Trebuchet MS" pitchFamily="34" charset="0"/>
                <a:ea typeface="微軟正黑體" pitchFamily="34" charset="-120"/>
              </a:defRPr>
            </a:lvl1pPr>
            <a:lvl2pPr marL="742950" indent="-285750">
              <a:spcBef>
                <a:spcPct val="20000"/>
              </a:spcBef>
              <a:spcAft>
                <a:spcPts val="300"/>
              </a:spcAft>
              <a:buClr>
                <a:srgbClr val="138677"/>
              </a:buClr>
              <a:buSzPct val="130000"/>
              <a:buFont typeface="Georgia" pitchFamily="18" charset="0"/>
              <a:buChar char="*"/>
              <a:defRPr sz="2000">
                <a:solidFill>
                  <a:srgbClr val="404040"/>
                </a:solidFill>
                <a:latin typeface="Trebuchet MS" pitchFamily="34" charset="0"/>
                <a:ea typeface="微軟正黑體" pitchFamily="34" charset="-120"/>
              </a:defRPr>
            </a:lvl2pPr>
            <a:lvl3pPr marL="1143000" indent="-228600">
              <a:spcBef>
                <a:spcPct val="20000"/>
              </a:spcBef>
              <a:spcAft>
                <a:spcPts val="300"/>
              </a:spcAft>
              <a:buClr>
                <a:srgbClr val="138677"/>
              </a:buClr>
              <a:buSzPct val="130000"/>
              <a:buFont typeface="Georgia" pitchFamily="18" charset="0"/>
              <a:buChar char="*"/>
              <a:defRPr>
                <a:solidFill>
                  <a:srgbClr val="404040"/>
                </a:solidFill>
                <a:latin typeface="Trebuchet MS" pitchFamily="34" charset="0"/>
                <a:ea typeface="微軟正黑體" pitchFamily="34" charset="-120"/>
              </a:defRPr>
            </a:lvl3pPr>
            <a:lvl4pPr marL="1600200" indent="-228600">
              <a:spcBef>
                <a:spcPct val="20000"/>
              </a:spcBef>
              <a:spcAft>
                <a:spcPts val="300"/>
              </a:spcAft>
              <a:buClr>
                <a:srgbClr val="138677"/>
              </a:buClr>
              <a:buSzPct val="130000"/>
              <a:buFont typeface="Georgia" pitchFamily="18" charset="0"/>
              <a:buChar char="*"/>
              <a:defRPr sz="1600">
                <a:solidFill>
                  <a:srgbClr val="404040"/>
                </a:solidFill>
                <a:latin typeface="Trebuchet MS" pitchFamily="34" charset="0"/>
                <a:ea typeface="微軟正黑體" pitchFamily="34" charset="-120"/>
              </a:defRPr>
            </a:lvl4pPr>
            <a:lvl5pPr marL="2057400" indent="-22860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5pPr>
            <a:lvl6pPr marL="25146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6pPr>
            <a:lvl7pPr marL="29718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7pPr>
            <a:lvl8pPr marL="34290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8pPr>
            <a:lvl9pPr marL="38862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9pPr>
          </a:lstStyle>
          <a:p>
            <a:pPr>
              <a:spcBef>
                <a:spcPct val="0"/>
              </a:spcBef>
              <a:spcAft>
                <a:spcPct val="0"/>
              </a:spcAft>
              <a:buClrTx/>
              <a:buSzTx/>
              <a:buFontTx/>
              <a:buNone/>
            </a:pPr>
            <a:fld id="{916AE510-7E3A-4E55-AD85-17ED59B273B1}" type="slidenum">
              <a:rPr lang="zh-TW" altLang="en-US" sz="1200">
                <a:solidFill>
                  <a:schemeClr val="tx2"/>
                </a:solidFill>
                <a:latin typeface="Times New Roman" pitchFamily="18" charset="0"/>
                <a:ea typeface="新細明體" charset="-120"/>
              </a:rPr>
              <a:pPr>
                <a:spcBef>
                  <a:spcPct val="0"/>
                </a:spcBef>
                <a:spcAft>
                  <a:spcPct val="0"/>
                </a:spcAft>
                <a:buClrTx/>
                <a:buSzTx/>
                <a:buFontTx/>
                <a:buNone/>
              </a:pPr>
              <a:t>10</a:t>
            </a:fld>
            <a:endParaRPr lang="zh-TW" altLang="en-US" sz="1200">
              <a:solidFill>
                <a:schemeClr val="tx2"/>
              </a:solidFill>
              <a:latin typeface="Times New Roman" pitchFamily="18" charset="0"/>
              <a:ea typeface="新細明體" charset="-120"/>
            </a:endParaRPr>
          </a:p>
        </p:txBody>
      </p:sp>
      <p:graphicFrame>
        <p:nvGraphicFramePr>
          <p:cNvPr id="4" name="表格 3"/>
          <p:cNvGraphicFramePr>
            <a:graphicFrameLocks noGrp="1"/>
          </p:cNvGraphicFramePr>
          <p:nvPr/>
        </p:nvGraphicFramePr>
        <p:xfrm>
          <a:off x="357158" y="928670"/>
          <a:ext cx="8643966" cy="5681852"/>
        </p:xfrm>
        <a:graphic>
          <a:graphicData uri="http://schemas.openxmlformats.org/drawingml/2006/table">
            <a:tbl>
              <a:tblPr firstRow="1" firstCol="1" bandRow="1">
                <a:tableStyleId>{93296810-A885-4BE3-A3E7-6D5BEEA58F35}</a:tableStyleId>
              </a:tblPr>
              <a:tblGrid>
                <a:gridCol w="1892465">
                  <a:extLst>
                    <a:ext uri="{9D8B030D-6E8A-4147-A177-3AD203B41FA5}"/>
                  </a:extLst>
                </a:gridCol>
                <a:gridCol w="6751501">
                  <a:extLst>
                    <a:ext uri="{9D8B030D-6E8A-4147-A177-3AD203B41FA5}"/>
                  </a:extLst>
                </a:gridCol>
              </a:tblGrid>
              <a:tr h="380070">
                <a:tc>
                  <a:txBody>
                    <a:bodyPr/>
                    <a:lstStyle/>
                    <a:p>
                      <a:pPr algn="ctr">
                        <a:lnSpc>
                          <a:spcPts val="2300"/>
                        </a:lnSpc>
                      </a:pPr>
                      <a:r>
                        <a:rPr lang="en-US" altLang="zh-TW" sz="1800" b="1" kern="1200" baseline="0" dirty="0" smtClean="0">
                          <a:solidFill>
                            <a:schemeClr val="lt1"/>
                          </a:solidFill>
                          <a:latin typeface="Times New Roman" pitchFamily="18" charset="0"/>
                          <a:ea typeface="+mn-ea"/>
                          <a:cs typeface="Times New Roman" pitchFamily="18" charset="0"/>
                        </a:rPr>
                        <a:t>Division</a:t>
                      </a:r>
                      <a:endParaRPr lang="zh-TW" sz="1600" kern="100" dirty="0">
                        <a:solidFill>
                          <a:schemeClr val="tx1"/>
                        </a:solidFill>
                        <a:effectLst/>
                        <a:latin typeface="Times New Roman" pitchFamily="18" charset="0"/>
                        <a:ea typeface="標楷體" panose="03000509000000000000" pitchFamily="65" charset="-120"/>
                        <a:cs typeface="Times New Roman" pitchFamily="18" charset="0"/>
                      </a:endParaRPr>
                    </a:p>
                  </a:txBody>
                  <a:tcPr marL="60582" marR="60582" marT="0" marB="0" anchor="ctr"/>
                </a:tc>
                <a:tc>
                  <a:txBody>
                    <a:bodyPr/>
                    <a:lstStyle/>
                    <a:p>
                      <a:pPr algn="ctr">
                        <a:lnSpc>
                          <a:spcPts val="2300"/>
                        </a:lnSpc>
                      </a:pPr>
                      <a:r>
                        <a:rPr lang="en-US" altLang="zh-TW" sz="1800" b="1" kern="1200" baseline="0" dirty="0" smtClean="0">
                          <a:solidFill>
                            <a:schemeClr val="lt1"/>
                          </a:solidFill>
                          <a:latin typeface="Times New Roman" pitchFamily="18" charset="0"/>
                          <a:ea typeface="+mn-ea"/>
                          <a:cs typeface="Times New Roman" pitchFamily="18" charset="0"/>
                        </a:rPr>
                        <a:t>Product Category</a:t>
                      </a:r>
                      <a:endParaRPr lang="zh-TW" sz="1600" kern="100" dirty="0">
                        <a:solidFill>
                          <a:schemeClr val="tx1"/>
                        </a:solidFill>
                        <a:effectLst/>
                        <a:latin typeface="Times New Roman" pitchFamily="18" charset="0"/>
                        <a:ea typeface="標楷體" panose="03000509000000000000" pitchFamily="65" charset="-120"/>
                        <a:cs typeface="Times New Roman" pitchFamily="18" charset="0"/>
                      </a:endParaRPr>
                    </a:p>
                  </a:txBody>
                  <a:tcPr marL="60582" marR="60582" marT="0" marB="0" anchor="ctr"/>
                </a:tc>
                <a:extLst>
                  <a:ext uri="{0D108BD9-81ED-4DB2-BD59-A6C34878D82A}"/>
                </a:extLst>
              </a:tr>
              <a:tr h="2306184">
                <a:tc>
                  <a:txBody>
                    <a:bodyPr/>
                    <a:lstStyle/>
                    <a:p>
                      <a:pPr algn="ctr">
                        <a:lnSpc>
                          <a:spcPts val="2300"/>
                        </a:lnSpc>
                      </a:pPr>
                      <a:r>
                        <a:rPr lang="en-US" altLang="zh-TW" sz="1800" b="1" kern="1200" baseline="0" dirty="0" smtClean="0">
                          <a:solidFill>
                            <a:schemeClr val="lt1"/>
                          </a:solidFill>
                          <a:latin typeface="Times New Roman" pitchFamily="18" charset="0"/>
                          <a:ea typeface="+mn-ea"/>
                          <a:cs typeface="Times New Roman" pitchFamily="18" charset="0"/>
                        </a:rPr>
                        <a:t>Flat Glass Division</a:t>
                      </a:r>
                      <a:endParaRPr lang="zh-TW" sz="1600" kern="100" dirty="0">
                        <a:solidFill>
                          <a:schemeClr val="tx1"/>
                        </a:solidFill>
                        <a:effectLst/>
                        <a:latin typeface="Times New Roman" pitchFamily="18" charset="0"/>
                        <a:ea typeface="標楷體" panose="03000509000000000000" pitchFamily="65" charset="-120"/>
                        <a:cs typeface="Times New Roman" pitchFamily="18" charset="0"/>
                      </a:endParaRPr>
                    </a:p>
                  </a:txBody>
                  <a:tcPr marL="60582" marR="60582" marT="0" marB="0" anchor="ctr"/>
                </a:tc>
                <a:tc>
                  <a:txBody>
                    <a:bodyPr/>
                    <a:lstStyle/>
                    <a:p>
                      <a:pPr marL="151130">
                        <a:lnSpc>
                          <a:spcPts val="2300"/>
                        </a:lnSpc>
                      </a:pPr>
                      <a:r>
                        <a:rPr lang="zh-TW" sz="1600" kern="100" dirty="0">
                          <a:effectLst/>
                          <a:latin typeface="Times New Roman" pitchFamily="18" charset="0"/>
                          <a:ea typeface="標楷體" panose="03000509000000000000" pitchFamily="65" charset="-120"/>
                          <a:cs typeface="Times New Roman" pitchFamily="18" charset="0"/>
                        </a:rPr>
                        <a:t>● </a:t>
                      </a:r>
                      <a:r>
                        <a:rPr lang="en-US" altLang="zh-TW" sz="1600" kern="1200" baseline="0" dirty="0" smtClean="0">
                          <a:solidFill>
                            <a:schemeClr val="dk1"/>
                          </a:solidFill>
                          <a:latin typeface="Times New Roman" pitchFamily="18" charset="0"/>
                          <a:ea typeface="+mn-ea"/>
                          <a:cs typeface="Times New Roman" pitchFamily="18" charset="0"/>
                        </a:rPr>
                        <a:t>Clear Float Glass</a:t>
                      </a:r>
                      <a:r>
                        <a:rPr lang="en-US" sz="1600" kern="100" dirty="0" smtClean="0">
                          <a:effectLst/>
                          <a:latin typeface="Times New Roman" pitchFamily="18" charset="0"/>
                          <a:ea typeface="標楷體" panose="03000509000000000000" pitchFamily="65" charset="-120"/>
                          <a:cs typeface="Times New Roman" pitchFamily="18" charset="0"/>
                        </a:rPr>
                        <a:t>        </a:t>
                      </a:r>
                      <a:r>
                        <a:rPr lang="zh-TW" sz="1600" kern="100" dirty="0" smtClean="0">
                          <a:effectLst/>
                          <a:latin typeface="Times New Roman" pitchFamily="18" charset="0"/>
                          <a:ea typeface="標楷體" panose="03000509000000000000" pitchFamily="65" charset="-120"/>
                          <a:cs typeface="Times New Roman" pitchFamily="18" charset="0"/>
                        </a:rPr>
                        <a:t>● </a:t>
                      </a:r>
                      <a:r>
                        <a:rPr lang="en-US" altLang="zh-TW" sz="1600" kern="1200" baseline="0" dirty="0" smtClean="0">
                          <a:solidFill>
                            <a:schemeClr val="dk1"/>
                          </a:solidFill>
                          <a:latin typeface="Times New Roman" pitchFamily="18" charset="0"/>
                          <a:ea typeface="+mn-ea"/>
                          <a:cs typeface="Times New Roman" pitchFamily="18" charset="0"/>
                        </a:rPr>
                        <a:t>Tempered Glass</a:t>
                      </a:r>
                      <a:r>
                        <a:rPr lang="en-US" sz="1600" kern="100" dirty="0">
                          <a:effectLst/>
                          <a:latin typeface="Times New Roman" pitchFamily="18" charset="0"/>
                          <a:ea typeface="標楷體" panose="03000509000000000000" pitchFamily="65" charset="-120"/>
                          <a:cs typeface="Times New Roman" pitchFamily="18" charset="0"/>
                        </a:rPr>
                        <a:t/>
                      </a:r>
                      <a:br>
                        <a:rPr lang="en-US" sz="1600" kern="100" dirty="0">
                          <a:effectLst/>
                          <a:latin typeface="Times New Roman" pitchFamily="18" charset="0"/>
                          <a:ea typeface="標楷體" panose="03000509000000000000" pitchFamily="65" charset="-120"/>
                          <a:cs typeface="Times New Roman" pitchFamily="18" charset="0"/>
                        </a:rPr>
                      </a:br>
                      <a:r>
                        <a:rPr lang="zh-TW" sz="1600" kern="100" dirty="0">
                          <a:effectLst/>
                          <a:latin typeface="Times New Roman" pitchFamily="18" charset="0"/>
                          <a:ea typeface="標楷體" panose="03000509000000000000" pitchFamily="65" charset="-120"/>
                          <a:cs typeface="Times New Roman" pitchFamily="18" charset="0"/>
                        </a:rPr>
                        <a:t>● </a:t>
                      </a:r>
                      <a:r>
                        <a:rPr lang="en-US" altLang="zh-TW" sz="1600" kern="1200" baseline="0" dirty="0" smtClean="0">
                          <a:solidFill>
                            <a:schemeClr val="dk1"/>
                          </a:solidFill>
                          <a:latin typeface="Times New Roman" pitchFamily="18" charset="0"/>
                          <a:ea typeface="+mn-ea"/>
                          <a:cs typeface="Times New Roman" pitchFamily="18" charset="0"/>
                        </a:rPr>
                        <a:t>Tinted Float Glass</a:t>
                      </a:r>
                      <a:r>
                        <a:rPr lang="en-US" sz="1600" kern="100" dirty="0" smtClean="0">
                          <a:effectLst/>
                          <a:latin typeface="Times New Roman" pitchFamily="18" charset="0"/>
                          <a:ea typeface="標楷體" panose="03000509000000000000" pitchFamily="65" charset="-120"/>
                          <a:cs typeface="Times New Roman" pitchFamily="18" charset="0"/>
                        </a:rPr>
                        <a:t>      </a:t>
                      </a:r>
                      <a:r>
                        <a:rPr lang="zh-TW" sz="1600" kern="100" dirty="0" smtClean="0">
                          <a:effectLst/>
                          <a:latin typeface="Times New Roman" pitchFamily="18" charset="0"/>
                          <a:ea typeface="標楷體" panose="03000509000000000000" pitchFamily="65" charset="-120"/>
                          <a:cs typeface="Times New Roman" pitchFamily="18" charset="0"/>
                        </a:rPr>
                        <a:t>● </a:t>
                      </a:r>
                      <a:r>
                        <a:rPr lang="en-US" altLang="zh-TW" sz="1600" kern="1200" baseline="0" dirty="0" smtClean="0">
                          <a:solidFill>
                            <a:schemeClr val="dk1"/>
                          </a:solidFill>
                          <a:latin typeface="Times New Roman" pitchFamily="18" charset="0"/>
                          <a:ea typeface="+mn-ea"/>
                          <a:cs typeface="Times New Roman" pitchFamily="18" charset="0"/>
                        </a:rPr>
                        <a:t>Ceramic Silkscreen/Spandrel Glass</a:t>
                      </a:r>
                      <a:r>
                        <a:rPr lang="en-US" sz="1600" kern="100" dirty="0">
                          <a:effectLst/>
                          <a:latin typeface="Times New Roman" pitchFamily="18" charset="0"/>
                          <a:ea typeface="標楷體" panose="03000509000000000000" pitchFamily="65" charset="-120"/>
                          <a:cs typeface="Times New Roman" pitchFamily="18" charset="0"/>
                        </a:rPr>
                        <a:t/>
                      </a:r>
                      <a:br>
                        <a:rPr lang="en-US" sz="1600" kern="100" dirty="0">
                          <a:effectLst/>
                          <a:latin typeface="Times New Roman" pitchFamily="18" charset="0"/>
                          <a:ea typeface="標楷體" panose="03000509000000000000" pitchFamily="65" charset="-120"/>
                          <a:cs typeface="Times New Roman" pitchFamily="18" charset="0"/>
                        </a:rPr>
                      </a:br>
                      <a:r>
                        <a:rPr lang="zh-TW" sz="1600" kern="100" dirty="0">
                          <a:effectLst/>
                          <a:latin typeface="Times New Roman" pitchFamily="18" charset="0"/>
                          <a:ea typeface="標楷體" panose="03000509000000000000" pitchFamily="65" charset="-120"/>
                          <a:cs typeface="Times New Roman" pitchFamily="18" charset="0"/>
                        </a:rPr>
                        <a:t>● </a:t>
                      </a:r>
                      <a:r>
                        <a:rPr lang="en-US" altLang="zh-TW" sz="1600" kern="1200" baseline="0" dirty="0" smtClean="0">
                          <a:solidFill>
                            <a:schemeClr val="dk1"/>
                          </a:solidFill>
                          <a:latin typeface="Times New Roman" pitchFamily="18" charset="0"/>
                          <a:ea typeface="+mn-ea"/>
                          <a:cs typeface="Times New Roman" pitchFamily="18" charset="0"/>
                        </a:rPr>
                        <a:t>Rolled Glass</a:t>
                      </a:r>
                      <a:r>
                        <a:rPr lang="en-US" sz="1600" kern="100" dirty="0" smtClean="0">
                          <a:effectLst/>
                          <a:latin typeface="Times New Roman" pitchFamily="18" charset="0"/>
                          <a:ea typeface="標楷體" panose="03000509000000000000" pitchFamily="65" charset="-120"/>
                          <a:cs typeface="Times New Roman" pitchFamily="18" charset="0"/>
                        </a:rPr>
                        <a:t>               </a:t>
                      </a:r>
                      <a:r>
                        <a:rPr lang="zh-TW" sz="1600" kern="100" dirty="0" smtClean="0">
                          <a:effectLst/>
                          <a:latin typeface="Times New Roman" pitchFamily="18" charset="0"/>
                          <a:ea typeface="標楷體" panose="03000509000000000000" pitchFamily="65" charset="-120"/>
                          <a:cs typeface="Times New Roman" pitchFamily="18" charset="0"/>
                        </a:rPr>
                        <a:t>● </a:t>
                      </a:r>
                      <a:r>
                        <a:rPr lang="en-US" altLang="zh-TW" sz="1600" kern="1200" baseline="0" dirty="0" smtClean="0">
                          <a:solidFill>
                            <a:schemeClr val="dk1"/>
                          </a:solidFill>
                          <a:latin typeface="Times New Roman" pitchFamily="18" charset="0"/>
                          <a:ea typeface="+mn-ea"/>
                          <a:cs typeface="Times New Roman" pitchFamily="18" charset="0"/>
                        </a:rPr>
                        <a:t>Heat Strengthened Glass</a:t>
                      </a:r>
                      <a:r>
                        <a:rPr lang="en-US" sz="1600" kern="100" dirty="0">
                          <a:effectLst/>
                          <a:latin typeface="Times New Roman" pitchFamily="18" charset="0"/>
                          <a:ea typeface="標楷體" panose="03000509000000000000" pitchFamily="65" charset="-120"/>
                          <a:cs typeface="Times New Roman" pitchFamily="18" charset="0"/>
                        </a:rPr>
                        <a:t/>
                      </a:r>
                      <a:br>
                        <a:rPr lang="en-US" sz="1600" kern="100" dirty="0">
                          <a:effectLst/>
                          <a:latin typeface="Times New Roman" pitchFamily="18" charset="0"/>
                          <a:ea typeface="標楷體" panose="03000509000000000000" pitchFamily="65" charset="-120"/>
                          <a:cs typeface="Times New Roman" pitchFamily="18" charset="0"/>
                        </a:rPr>
                      </a:br>
                      <a:r>
                        <a:rPr lang="zh-TW" sz="1600" kern="100" dirty="0">
                          <a:effectLst/>
                          <a:latin typeface="Times New Roman" pitchFamily="18" charset="0"/>
                          <a:ea typeface="標楷體" panose="03000509000000000000" pitchFamily="65" charset="-120"/>
                          <a:cs typeface="Times New Roman" pitchFamily="18" charset="0"/>
                        </a:rPr>
                        <a:t>● </a:t>
                      </a:r>
                      <a:r>
                        <a:rPr lang="en-US" altLang="zh-TW" sz="1600" kern="1200" baseline="0" dirty="0" smtClean="0">
                          <a:solidFill>
                            <a:schemeClr val="dk1"/>
                          </a:solidFill>
                          <a:latin typeface="Times New Roman" pitchFamily="18" charset="0"/>
                          <a:ea typeface="+mn-ea"/>
                          <a:cs typeface="Times New Roman" pitchFamily="18" charset="0"/>
                        </a:rPr>
                        <a:t>Low-E Glass</a:t>
                      </a:r>
                      <a:r>
                        <a:rPr lang="en-US" sz="1600" kern="100" dirty="0" smtClean="0">
                          <a:effectLst/>
                          <a:latin typeface="Times New Roman" pitchFamily="18" charset="0"/>
                          <a:ea typeface="標楷體" panose="03000509000000000000" pitchFamily="65" charset="-120"/>
                          <a:cs typeface="Times New Roman" pitchFamily="18" charset="0"/>
                        </a:rPr>
                        <a:t>               </a:t>
                      </a:r>
                      <a:r>
                        <a:rPr lang="zh-TW" sz="1600" kern="100" dirty="0" smtClean="0">
                          <a:effectLst/>
                          <a:latin typeface="Times New Roman" pitchFamily="18" charset="0"/>
                          <a:ea typeface="標楷體" panose="03000509000000000000" pitchFamily="65" charset="-120"/>
                          <a:cs typeface="Times New Roman" pitchFamily="18" charset="0"/>
                        </a:rPr>
                        <a:t>● </a:t>
                      </a:r>
                      <a:r>
                        <a:rPr lang="en-US" altLang="zh-TW" sz="1600" kern="1200" baseline="0" dirty="0" smtClean="0">
                          <a:solidFill>
                            <a:schemeClr val="dk1"/>
                          </a:solidFill>
                          <a:latin typeface="Times New Roman" pitchFamily="18" charset="0"/>
                          <a:ea typeface="+mn-ea"/>
                          <a:cs typeface="Times New Roman" pitchFamily="18" charset="0"/>
                        </a:rPr>
                        <a:t>Laminated Glass/Sound Control Laminated Glass</a:t>
                      </a:r>
                      <a:r>
                        <a:rPr lang="en-US" sz="1600" kern="100" dirty="0">
                          <a:effectLst/>
                          <a:latin typeface="Times New Roman" pitchFamily="18" charset="0"/>
                          <a:ea typeface="標楷體" panose="03000509000000000000" pitchFamily="65" charset="-120"/>
                          <a:cs typeface="Times New Roman" pitchFamily="18" charset="0"/>
                        </a:rPr>
                        <a:t/>
                      </a:r>
                      <a:br>
                        <a:rPr lang="en-US" sz="1600" kern="100" dirty="0">
                          <a:effectLst/>
                          <a:latin typeface="Times New Roman" pitchFamily="18" charset="0"/>
                          <a:ea typeface="標楷體" panose="03000509000000000000" pitchFamily="65" charset="-120"/>
                          <a:cs typeface="Times New Roman" pitchFamily="18" charset="0"/>
                        </a:rPr>
                      </a:br>
                      <a:r>
                        <a:rPr lang="zh-TW" sz="1600" kern="100" dirty="0">
                          <a:effectLst/>
                          <a:latin typeface="Times New Roman" pitchFamily="18" charset="0"/>
                          <a:ea typeface="標楷體" panose="03000509000000000000" pitchFamily="65" charset="-120"/>
                          <a:cs typeface="Times New Roman" pitchFamily="18" charset="0"/>
                        </a:rPr>
                        <a:t>● </a:t>
                      </a:r>
                      <a:r>
                        <a:rPr lang="en-US" altLang="zh-TW" sz="1600" kern="1200" baseline="0" dirty="0" smtClean="0">
                          <a:solidFill>
                            <a:schemeClr val="dk1"/>
                          </a:solidFill>
                          <a:latin typeface="Times New Roman" pitchFamily="18" charset="0"/>
                          <a:ea typeface="+mn-ea"/>
                          <a:cs typeface="Times New Roman" pitchFamily="18" charset="0"/>
                        </a:rPr>
                        <a:t>Low-E Vacuum Glass</a:t>
                      </a:r>
                      <a:r>
                        <a:rPr lang="en-US" sz="1600" kern="100" dirty="0" smtClean="0">
                          <a:effectLst/>
                          <a:latin typeface="Times New Roman" pitchFamily="18" charset="0"/>
                          <a:ea typeface="標楷體" panose="03000509000000000000" pitchFamily="65" charset="-120"/>
                          <a:cs typeface="Times New Roman" pitchFamily="18" charset="0"/>
                        </a:rPr>
                        <a:t> </a:t>
                      </a:r>
                      <a:r>
                        <a:rPr lang="zh-TW" sz="1600" kern="100" dirty="0" smtClean="0">
                          <a:effectLst/>
                          <a:latin typeface="Times New Roman" pitchFamily="18" charset="0"/>
                          <a:ea typeface="標楷體" panose="03000509000000000000" pitchFamily="65" charset="-120"/>
                          <a:cs typeface="Times New Roman" pitchFamily="18" charset="0"/>
                        </a:rPr>
                        <a:t>● </a:t>
                      </a:r>
                      <a:r>
                        <a:rPr lang="en-US" altLang="zh-TW" sz="1600" kern="1200" baseline="0" dirty="0" smtClean="0">
                          <a:solidFill>
                            <a:schemeClr val="dk1"/>
                          </a:solidFill>
                          <a:latin typeface="Times New Roman" pitchFamily="18" charset="0"/>
                          <a:ea typeface="+mn-ea"/>
                          <a:cs typeface="Times New Roman" pitchFamily="18" charset="0"/>
                        </a:rPr>
                        <a:t>Bent Glass/Bent Tempered Glass</a:t>
                      </a:r>
                      <a:r>
                        <a:rPr lang="en-US" sz="1600" strike="sngStrike" kern="100" dirty="0">
                          <a:effectLst/>
                          <a:latin typeface="Times New Roman" pitchFamily="18" charset="0"/>
                          <a:ea typeface="標楷體" panose="03000509000000000000" pitchFamily="65" charset="-120"/>
                          <a:cs typeface="Times New Roman" pitchFamily="18" charset="0"/>
                        </a:rPr>
                        <a:t/>
                      </a:r>
                      <a:br>
                        <a:rPr lang="en-US" sz="1600" strike="sngStrike" kern="100" dirty="0">
                          <a:effectLst/>
                          <a:latin typeface="Times New Roman" pitchFamily="18" charset="0"/>
                          <a:ea typeface="標楷體" panose="03000509000000000000" pitchFamily="65" charset="-120"/>
                          <a:cs typeface="Times New Roman" pitchFamily="18" charset="0"/>
                        </a:rPr>
                      </a:br>
                      <a:r>
                        <a:rPr lang="zh-TW" sz="1600" kern="100" dirty="0">
                          <a:effectLst/>
                          <a:latin typeface="Times New Roman" pitchFamily="18" charset="0"/>
                          <a:ea typeface="標楷體" panose="03000509000000000000" pitchFamily="65" charset="-120"/>
                          <a:cs typeface="Times New Roman" pitchFamily="18" charset="0"/>
                        </a:rPr>
                        <a:t>● </a:t>
                      </a:r>
                      <a:r>
                        <a:rPr lang="en-US" altLang="zh-TW" sz="1600" kern="1200" baseline="0" dirty="0" smtClean="0">
                          <a:solidFill>
                            <a:schemeClr val="dk1"/>
                          </a:solidFill>
                          <a:latin typeface="Times New Roman" pitchFamily="18" charset="0"/>
                          <a:ea typeface="+mn-ea"/>
                          <a:cs typeface="Times New Roman" pitchFamily="18" charset="0"/>
                        </a:rPr>
                        <a:t>Reflective Glass</a:t>
                      </a:r>
                      <a:r>
                        <a:rPr lang="en-US" sz="1600" kern="100" dirty="0" smtClean="0">
                          <a:effectLst/>
                          <a:latin typeface="Times New Roman" pitchFamily="18" charset="0"/>
                          <a:ea typeface="標楷體" panose="03000509000000000000" pitchFamily="65" charset="-120"/>
                          <a:cs typeface="Times New Roman" pitchFamily="18" charset="0"/>
                        </a:rPr>
                        <a:t>          </a:t>
                      </a:r>
                      <a:r>
                        <a:rPr lang="zh-TW" sz="1600" kern="100" dirty="0">
                          <a:effectLst/>
                          <a:latin typeface="Times New Roman" pitchFamily="18" charset="0"/>
                          <a:ea typeface="標楷體" panose="03000509000000000000" pitchFamily="65" charset="-120"/>
                          <a:cs typeface="Times New Roman" pitchFamily="18" charset="0"/>
                        </a:rPr>
                        <a:t>● </a:t>
                      </a:r>
                      <a:r>
                        <a:rPr lang="en-US" altLang="zh-TW" sz="1600" kern="1200" baseline="0" dirty="0" smtClean="0">
                          <a:solidFill>
                            <a:schemeClr val="dk1"/>
                          </a:solidFill>
                          <a:latin typeface="Times New Roman" pitchFamily="18" charset="0"/>
                          <a:ea typeface="+mn-ea"/>
                          <a:cs typeface="Times New Roman" pitchFamily="18" charset="0"/>
                        </a:rPr>
                        <a:t>Mirror Glass</a:t>
                      </a:r>
                      <a:endParaRPr lang="zh-TW" sz="1600" kern="100" dirty="0">
                        <a:effectLst/>
                        <a:latin typeface="Times New Roman" pitchFamily="18" charset="0"/>
                        <a:ea typeface="標楷體" panose="03000509000000000000" pitchFamily="65" charset="-120"/>
                        <a:cs typeface="Times New Roman" pitchFamily="18" charset="0"/>
                      </a:endParaRPr>
                    </a:p>
                  </a:txBody>
                  <a:tcPr marL="60582" marR="60582" marT="0" marB="0" anchor="ctr"/>
                </a:tc>
                <a:extLst>
                  <a:ext uri="{0D108BD9-81ED-4DB2-BD59-A6C34878D82A}"/>
                </a:extLst>
              </a:tr>
              <a:tr h="425316">
                <a:tc>
                  <a:txBody>
                    <a:bodyPr/>
                    <a:lstStyle/>
                    <a:p>
                      <a:pPr algn="ctr">
                        <a:lnSpc>
                          <a:spcPts val="2300"/>
                        </a:lnSpc>
                      </a:pPr>
                      <a:r>
                        <a:rPr lang="en-US" altLang="zh-TW" sz="1800" b="1" kern="1200" baseline="0" dirty="0" smtClean="0">
                          <a:solidFill>
                            <a:schemeClr val="lt1"/>
                          </a:solidFill>
                          <a:latin typeface="Times New Roman" pitchFamily="18" charset="0"/>
                          <a:ea typeface="+mn-ea"/>
                          <a:cs typeface="Times New Roman" pitchFamily="18" charset="0"/>
                        </a:rPr>
                        <a:t>Fiber Glass Business</a:t>
                      </a:r>
                      <a:endParaRPr lang="zh-TW" sz="1600" kern="100" dirty="0">
                        <a:solidFill>
                          <a:schemeClr val="tx1"/>
                        </a:solidFill>
                        <a:effectLst/>
                        <a:latin typeface="Times New Roman" pitchFamily="18" charset="0"/>
                        <a:ea typeface="標楷體" panose="03000509000000000000" pitchFamily="65" charset="-120"/>
                        <a:cs typeface="Times New Roman" pitchFamily="18" charset="0"/>
                      </a:endParaRPr>
                    </a:p>
                  </a:txBody>
                  <a:tcPr marL="60582" marR="60582" marT="0" marB="0" anchor="ctr"/>
                </a:tc>
                <a:tc>
                  <a:txBody>
                    <a:bodyPr/>
                    <a:lstStyle/>
                    <a:p>
                      <a:pPr marL="151130">
                        <a:lnSpc>
                          <a:spcPts val="2300"/>
                        </a:lnSpc>
                      </a:pPr>
                      <a:r>
                        <a:rPr lang="zh-TW" sz="1600" kern="100" dirty="0">
                          <a:effectLst/>
                          <a:latin typeface="Times New Roman" pitchFamily="18" charset="0"/>
                          <a:ea typeface="標楷體" panose="03000509000000000000" pitchFamily="65" charset="-120"/>
                          <a:cs typeface="Times New Roman" pitchFamily="18" charset="0"/>
                        </a:rPr>
                        <a:t>● </a:t>
                      </a:r>
                      <a:r>
                        <a:rPr lang="en-US" altLang="zh-TW" sz="1800" kern="1200" baseline="0" dirty="0" smtClean="0">
                          <a:solidFill>
                            <a:schemeClr val="dk1"/>
                          </a:solidFill>
                          <a:latin typeface="Times New Roman" pitchFamily="18" charset="0"/>
                          <a:ea typeface="+mn-ea"/>
                          <a:cs typeface="Times New Roman" pitchFamily="18" charset="0"/>
                        </a:rPr>
                        <a:t>Fiberglass Yarn</a:t>
                      </a:r>
                      <a:r>
                        <a:rPr lang="zh-TW" sz="1600" kern="100" dirty="0" smtClean="0">
                          <a:effectLst/>
                          <a:latin typeface="Times New Roman" pitchFamily="18" charset="0"/>
                          <a:ea typeface="標楷體" panose="03000509000000000000" pitchFamily="65" charset="-120"/>
                          <a:cs typeface="Times New Roman" pitchFamily="18" charset="0"/>
                        </a:rPr>
                        <a:t>    ● </a:t>
                      </a:r>
                      <a:r>
                        <a:rPr lang="en-US" altLang="zh-TW" sz="1800" kern="1200" baseline="0" dirty="0" smtClean="0">
                          <a:solidFill>
                            <a:schemeClr val="dk1"/>
                          </a:solidFill>
                          <a:latin typeface="Times New Roman" pitchFamily="18" charset="0"/>
                          <a:ea typeface="+mn-ea"/>
                          <a:cs typeface="Times New Roman" pitchFamily="18" charset="0"/>
                        </a:rPr>
                        <a:t>Glass Yarn</a:t>
                      </a:r>
                      <a:r>
                        <a:rPr lang="en-US" sz="1600" kern="100" dirty="0" smtClean="0">
                          <a:effectLst/>
                          <a:latin typeface="Times New Roman" pitchFamily="18" charset="0"/>
                          <a:ea typeface="標楷體" panose="03000509000000000000" pitchFamily="65" charset="-120"/>
                          <a:cs typeface="Times New Roman" pitchFamily="18" charset="0"/>
                        </a:rPr>
                        <a:t>    </a:t>
                      </a:r>
                      <a:r>
                        <a:rPr lang="zh-TW" sz="1600" kern="100" dirty="0">
                          <a:effectLst/>
                          <a:latin typeface="Times New Roman" pitchFamily="18" charset="0"/>
                          <a:ea typeface="標楷體" panose="03000509000000000000" pitchFamily="65" charset="-120"/>
                          <a:cs typeface="Times New Roman" pitchFamily="18" charset="0"/>
                        </a:rPr>
                        <a:t>● </a:t>
                      </a:r>
                      <a:r>
                        <a:rPr lang="en-US" altLang="zh-TW" sz="1800" kern="1200" baseline="0" dirty="0" smtClean="0">
                          <a:solidFill>
                            <a:schemeClr val="dk1"/>
                          </a:solidFill>
                          <a:latin typeface="Times New Roman" pitchFamily="18" charset="0"/>
                          <a:ea typeface="+mn-ea"/>
                          <a:cs typeface="Times New Roman" pitchFamily="18" charset="0"/>
                        </a:rPr>
                        <a:t>Fiberglass Fabric</a:t>
                      </a:r>
                      <a:endParaRPr lang="zh-TW" sz="1600" kern="100" dirty="0">
                        <a:effectLst/>
                        <a:latin typeface="Times New Roman" pitchFamily="18" charset="0"/>
                        <a:ea typeface="標楷體" panose="03000509000000000000" pitchFamily="65" charset="-120"/>
                        <a:cs typeface="Times New Roman" pitchFamily="18" charset="0"/>
                      </a:endParaRPr>
                    </a:p>
                  </a:txBody>
                  <a:tcPr marL="60582" marR="60582" marT="0" marB="0" anchor="ctr"/>
                </a:tc>
                <a:extLst>
                  <a:ext uri="{0D108BD9-81ED-4DB2-BD59-A6C34878D82A}"/>
                </a:extLst>
              </a:tr>
              <a:tr h="431350">
                <a:tc>
                  <a:txBody>
                    <a:bodyPr/>
                    <a:lstStyle/>
                    <a:p>
                      <a:pPr algn="ctr"/>
                      <a:r>
                        <a:rPr lang="en-US" altLang="zh-TW" sz="1800" b="1" kern="1200" baseline="0" dirty="0" smtClean="0">
                          <a:solidFill>
                            <a:schemeClr val="lt1"/>
                          </a:solidFill>
                          <a:latin typeface="Times New Roman" pitchFamily="18" charset="0"/>
                          <a:ea typeface="+mn-ea"/>
                          <a:cs typeface="Times New Roman" pitchFamily="18" charset="0"/>
                        </a:rPr>
                        <a:t>Container, Tableware &amp;</a:t>
                      </a:r>
                    </a:p>
                    <a:p>
                      <a:pPr algn="ctr"/>
                      <a:r>
                        <a:rPr lang="en-US" altLang="zh-TW" sz="1800" b="1" kern="1200" baseline="0" dirty="0" smtClean="0">
                          <a:solidFill>
                            <a:schemeClr val="lt1"/>
                          </a:solidFill>
                          <a:latin typeface="Times New Roman" pitchFamily="18" charset="0"/>
                          <a:ea typeface="+mn-ea"/>
                          <a:cs typeface="Times New Roman" pitchFamily="18" charset="0"/>
                        </a:rPr>
                        <a:t>Kitchenware</a:t>
                      </a:r>
                      <a:endParaRPr lang="zh-TW" sz="1600" kern="100" dirty="0">
                        <a:solidFill>
                          <a:schemeClr val="tx1"/>
                        </a:solidFill>
                        <a:effectLst/>
                        <a:latin typeface="Times New Roman" pitchFamily="18" charset="0"/>
                        <a:ea typeface="標楷體" panose="03000509000000000000" pitchFamily="65" charset="-120"/>
                        <a:cs typeface="Times New Roman" pitchFamily="18" charset="0"/>
                      </a:endParaRPr>
                    </a:p>
                  </a:txBody>
                  <a:tcPr marL="60582" marR="60582" marT="0" marB="0" anchor="ctr"/>
                </a:tc>
                <a:tc>
                  <a:txBody>
                    <a:bodyPr/>
                    <a:lstStyle/>
                    <a:p>
                      <a:pPr marL="151130">
                        <a:lnSpc>
                          <a:spcPts val="2300"/>
                        </a:lnSpc>
                      </a:pPr>
                      <a:r>
                        <a:rPr lang="zh-TW" sz="1600" kern="100" dirty="0">
                          <a:effectLst/>
                          <a:latin typeface="Times New Roman" pitchFamily="18" charset="0"/>
                          <a:ea typeface="標楷體" panose="03000509000000000000" pitchFamily="65" charset="-120"/>
                          <a:cs typeface="Times New Roman" pitchFamily="18" charset="0"/>
                        </a:rPr>
                        <a:t>● </a:t>
                      </a:r>
                      <a:r>
                        <a:rPr lang="en-US" altLang="zh-TW" sz="1800" kern="1200" baseline="0" dirty="0" smtClean="0">
                          <a:solidFill>
                            <a:schemeClr val="dk1"/>
                          </a:solidFill>
                          <a:latin typeface="Times New Roman" pitchFamily="18" charset="0"/>
                          <a:ea typeface="+mn-ea"/>
                          <a:cs typeface="Times New Roman" pitchFamily="18" charset="0"/>
                        </a:rPr>
                        <a:t>Glass Container</a:t>
                      </a:r>
                      <a:r>
                        <a:rPr lang="en-US" sz="1600" kern="100" dirty="0" smtClean="0">
                          <a:effectLst/>
                          <a:latin typeface="Times New Roman" pitchFamily="18" charset="0"/>
                          <a:ea typeface="標楷體" panose="03000509000000000000" pitchFamily="65" charset="-120"/>
                          <a:cs typeface="Times New Roman" pitchFamily="18" charset="0"/>
                        </a:rPr>
                        <a:t>  </a:t>
                      </a:r>
                      <a:r>
                        <a:rPr lang="zh-TW" sz="1600" kern="100" dirty="0" smtClean="0">
                          <a:effectLst/>
                          <a:latin typeface="Times New Roman" pitchFamily="18" charset="0"/>
                          <a:ea typeface="標楷體" panose="03000509000000000000" pitchFamily="65" charset="-120"/>
                          <a:cs typeface="Times New Roman" pitchFamily="18" charset="0"/>
                        </a:rPr>
                        <a:t>● </a:t>
                      </a:r>
                      <a:r>
                        <a:rPr lang="en-US" altLang="zh-TW" sz="1800" kern="1200" baseline="0" dirty="0" smtClean="0">
                          <a:solidFill>
                            <a:schemeClr val="dk1"/>
                          </a:solidFill>
                          <a:latin typeface="Times New Roman" pitchFamily="18" charset="0"/>
                          <a:ea typeface="+mn-ea"/>
                          <a:cs typeface="Times New Roman" pitchFamily="18" charset="0"/>
                        </a:rPr>
                        <a:t>Tableware</a:t>
                      </a:r>
                      <a:r>
                        <a:rPr lang="en-US" sz="1600" kern="100" dirty="0" smtClean="0">
                          <a:effectLst/>
                          <a:latin typeface="Times New Roman" pitchFamily="18" charset="0"/>
                          <a:ea typeface="標楷體" panose="03000509000000000000" pitchFamily="65" charset="-120"/>
                          <a:cs typeface="Times New Roman" pitchFamily="18" charset="0"/>
                        </a:rPr>
                        <a:t>  </a:t>
                      </a:r>
                      <a:r>
                        <a:rPr lang="zh-TW" sz="1600" kern="100" dirty="0">
                          <a:effectLst/>
                          <a:latin typeface="Times New Roman" pitchFamily="18" charset="0"/>
                          <a:ea typeface="標楷體" panose="03000509000000000000" pitchFamily="65" charset="-120"/>
                          <a:cs typeface="Times New Roman" pitchFamily="18" charset="0"/>
                        </a:rPr>
                        <a:t>● </a:t>
                      </a:r>
                      <a:r>
                        <a:rPr lang="en-US" altLang="zh-TW" sz="1800" kern="1200" baseline="0" dirty="0" smtClean="0">
                          <a:solidFill>
                            <a:schemeClr val="dk1"/>
                          </a:solidFill>
                          <a:latin typeface="Times New Roman" pitchFamily="18" charset="0"/>
                          <a:ea typeface="+mn-ea"/>
                          <a:cs typeface="Times New Roman" pitchFamily="18" charset="0"/>
                        </a:rPr>
                        <a:t>Kitchenware</a:t>
                      </a:r>
                      <a:r>
                        <a:rPr lang="en-US" sz="1600" kern="100" dirty="0" smtClean="0">
                          <a:effectLst/>
                          <a:latin typeface="Times New Roman" pitchFamily="18" charset="0"/>
                          <a:ea typeface="標楷體" panose="03000509000000000000" pitchFamily="65" charset="-120"/>
                          <a:cs typeface="Times New Roman" pitchFamily="18" charset="0"/>
                        </a:rPr>
                        <a:t>  </a:t>
                      </a:r>
                    </a:p>
                    <a:p>
                      <a:pPr marL="151130">
                        <a:lnSpc>
                          <a:spcPts val="2300"/>
                        </a:lnSpc>
                      </a:pPr>
                      <a:r>
                        <a:rPr lang="zh-TW" sz="1600" kern="100" dirty="0" smtClean="0">
                          <a:effectLst/>
                          <a:latin typeface="Times New Roman" pitchFamily="18" charset="0"/>
                          <a:ea typeface="標楷體" panose="03000509000000000000" pitchFamily="65" charset="-120"/>
                          <a:cs typeface="Times New Roman" pitchFamily="18" charset="0"/>
                        </a:rPr>
                        <a:t>● </a:t>
                      </a:r>
                      <a:r>
                        <a:rPr lang="en-US" altLang="zh-TW" sz="1800" kern="1200" baseline="0" dirty="0" smtClean="0">
                          <a:solidFill>
                            <a:schemeClr val="dk1"/>
                          </a:solidFill>
                          <a:latin typeface="Times New Roman" pitchFamily="18" charset="0"/>
                          <a:ea typeface="+mn-ea"/>
                          <a:cs typeface="Times New Roman" pitchFamily="18" charset="0"/>
                        </a:rPr>
                        <a:t>Tableware/Kitchenware Glass Processing</a:t>
                      </a:r>
                      <a:r>
                        <a:rPr lang="zh-TW" altLang="en-US" sz="1600" kern="100" dirty="0" smtClean="0">
                          <a:effectLst/>
                          <a:latin typeface="Times New Roman" pitchFamily="18" charset="0"/>
                          <a:ea typeface="標楷體" panose="03000509000000000000" pitchFamily="65" charset="-120"/>
                          <a:cs typeface="Times New Roman" pitchFamily="18" charset="0"/>
                        </a:rPr>
                        <a:t>  </a:t>
                      </a:r>
                      <a:r>
                        <a:rPr lang="zh-TW" altLang="zh-TW" sz="1600" kern="100" dirty="0" smtClean="0">
                          <a:effectLst/>
                          <a:latin typeface="Times New Roman" pitchFamily="18" charset="0"/>
                          <a:ea typeface="標楷體" panose="03000509000000000000" pitchFamily="65" charset="-120"/>
                          <a:cs typeface="Times New Roman" pitchFamily="18" charset="0"/>
                        </a:rPr>
                        <a:t>● </a:t>
                      </a:r>
                      <a:r>
                        <a:rPr lang="en-US" altLang="zh-TW" sz="1600" kern="100" dirty="0" smtClean="0">
                          <a:effectLst/>
                          <a:latin typeface="Times New Roman" pitchFamily="18" charset="0"/>
                          <a:ea typeface="標楷體" panose="03000509000000000000" pitchFamily="65" charset="-120"/>
                          <a:cs typeface="Times New Roman" pitchFamily="18" charset="0"/>
                        </a:rPr>
                        <a:t>Private Label Products</a:t>
                      </a:r>
                      <a:endParaRPr lang="zh-TW" sz="1600" kern="100" dirty="0">
                        <a:effectLst/>
                        <a:latin typeface="Times New Roman" pitchFamily="18" charset="0"/>
                        <a:ea typeface="標楷體" panose="03000509000000000000" pitchFamily="65" charset="-120"/>
                        <a:cs typeface="Times New Roman" pitchFamily="18" charset="0"/>
                      </a:endParaRPr>
                    </a:p>
                  </a:txBody>
                  <a:tcPr marL="60582" marR="60582" marT="0" marB="0" anchor="ctr"/>
                </a:tc>
                <a:extLst>
                  <a:ext uri="{0D108BD9-81ED-4DB2-BD59-A6C34878D82A}"/>
                </a:extLst>
              </a:tr>
              <a:tr h="403447">
                <a:tc>
                  <a:txBody>
                    <a:bodyPr/>
                    <a:lstStyle/>
                    <a:p>
                      <a:pPr algn="ctr">
                        <a:lnSpc>
                          <a:spcPts val="2300"/>
                        </a:lnSpc>
                      </a:pPr>
                      <a:r>
                        <a:rPr lang="en-US" altLang="zh-TW" sz="1800" b="1" kern="1200" baseline="0" dirty="0" smtClean="0">
                          <a:solidFill>
                            <a:schemeClr val="lt1"/>
                          </a:solidFill>
                          <a:latin typeface="Times New Roman" pitchFamily="18" charset="0"/>
                          <a:ea typeface="+mn-ea"/>
                          <a:cs typeface="Times New Roman" pitchFamily="18" charset="0"/>
                        </a:rPr>
                        <a:t>New Material Business</a:t>
                      </a:r>
                      <a:endParaRPr lang="zh-TW" sz="1600" kern="100" dirty="0">
                        <a:solidFill>
                          <a:schemeClr val="tx1"/>
                        </a:solidFill>
                        <a:effectLst/>
                        <a:latin typeface="Times New Roman" pitchFamily="18" charset="0"/>
                        <a:ea typeface="標楷體" panose="03000509000000000000" pitchFamily="65" charset="-120"/>
                        <a:cs typeface="Times New Roman" pitchFamily="18" charset="0"/>
                      </a:endParaRPr>
                    </a:p>
                  </a:txBody>
                  <a:tcPr marL="60582" marR="60582" marT="0" marB="0" anchor="ctr"/>
                </a:tc>
                <a:tc>
                  <a:txBody>
                    <a:bodyPr/>
                    <a:lstStyle/>
                    <a:p>
                      <a:pPr marL="151130">
                        <a:lnSpc>
                          <a:spcPts val="2300"/>
                        </a:lnSpc>
                      </a:pPr>
                      <a:r>
                        <a:rPr lang="zh-TW" sz="1600" kern="100" dirty="0">
                          <a:effectLst/>
                          <a:latin typeface="Times New Roman" pitchFamily="18" charset="0"/>
                          <a:ea typeface="標楷體" panose="03000509000000000000" pitchFamily="65" charset="-120"/>
                          <a:cs typeface="Times New Roman" pitchFamily="18" charset="0"/>
                        </a:rPr>
                        <a:t>● </a:t>
                      </a:r>
                      <a:r>
                        <a:rPr lang="en-US" altLang="zh-TW" sz="1800" kern="1200" baseline="0" dirty="0" smtClean="0">
                          <a:solidFill>
                            <a:schemeClr val="dk1"/>
                          </a:solidFill>
                          <a:latin typeface="Times New Roman" pitchFamily="18" charset="0"/>
                          <a:ea typeface="+mn-ea"/>
                          <a:cs typeface="Times New Roman" pitchFamily="18" charset="0"/>
                        </a:rPr>
                        <a:t>Ultra-Thin Glass</a:t>
                      </a:r>
                      <a:endParaRPr lang="zh-TW" sz="1600" kern="100" dirty="0">
                        <a:effectLst/>
                        <a:latin typeface="Times New Roman" pitchFamily="18" charset="0"/>
                        <a:ea typeface="標楷體" panose="03000509000000000000" pitchFamily="65" charset="-120"/>
                        <a:cs typeface="Times New Roman" pitchFamily="18" charset="0"/>
                      </a:endParaRPr>
                    </a:p>
                  </a:txBody>
                  <a:tcPr marL="60582" marR="60582" marT="0" marB="0" anchor="ctr"/>
                </a:tc>
                <a:extLst>
                  <a:ext uri="{0D108BD9-81ED-4DB2-BD59-A6C34878D82A}"/>
                </a:extLst>
              </a:tr>
              <a:tr h="420038">
                <a:tc>
                  <a:txBody>
                    <a:bodyPr/>
                    <a:lstStyle/>
                    <a:p>
                      <a:pPr algn="ctr">
                        <a:lnSpc>
                          <a:spcPts val="2300"/>
                        </a:lnSpc>
                      </a:pPr>
                      <a:r>
                        <a:rPr lang="en-US" altLang="zh-TW" sz="1800" b="1" kern="1200" baseline="0" dirty="0" smtClean="0">
                          <a:solidFill>
                            <a:schemeClr val="lt1"/>
                          </a:solidFill>
                          <a:latin typeface="Times New Roman" pitchFamily="18" charset="0"/>
                          <a:ea typeface="+mn-ea"/>
                          <a:cs typeface="Times New Roman" pitchFamily="18" charset="0"/>
                        </a:rPr>
                        <a:t>Solar Business</a:t>
                      </a:r>
                      <a:endParaRPr lang="zh-TW" sz="1600" kern="100" dirty="0">
                        <a:solidFill>
                          <a:schemeClr val="tx1"/>
                        </a:solidFill>
                        <a:effectLst/>
                        <a:latin typeface="Times New Roman" pitchFamily="18" charset="0"/>
                        <a:ea typeface="標楷體" panose="03000509000000000000" pitchFamily="65" charset="-120"/>
                        <a:cs typeface="Times New Roman" pitchFamily="18" charset="0"/>
                      </a:endParaRPr>
                    </a:p>
                  </a:txBody>
                  <a:tcPr marL="60582" marR="60582" marT="0" marB="0" anchor="ctr"/>
                </a:tc>
                <a:tc>
                  <a:txBody>
                    <a:bodyPr/>
                    <a:lstStyle/>
                    <a:p>
                      <a:pPr marL="151130">
                        <a:lnSpc>
                          <a:spcPts val="2300"/>
                        </a:lnSpc>
                      </a:pPr>
                      <a:r>
                        <a:rPr lang="zh-TW" sz="1600" kern="100" dirty="0">
                          <a:effectLst/>
                          <a:latin typeface="Times New Roman" pitchFamily="18" charset="0"/>
                          <a:ea typeface="標楷體" panose="03000509000000000000" pitchFamily="65" charset="-120"/>
                          <a:cs typeface="Times New Roman" pitchFamily="18" charset="0"/>
                        </a:rPr>
                        <a:t>● </a:t>
                      </a:r>
                      <a:r>
                        <a:rPr lang="en-US" altLang="zh-TW" sz="1800" kern="1200" baseline="0" dirty="0" smtClean="0">
                          <a:solidFill>
                            <a:schemeClr val="dk1"/>
                          </a:solidFill>
                          <a:latin typeface="Times New Roman" pitchFamily="18" charset="0"/>
                          <a:ea typeface="+mn-ea"/>
                          <a:cs typeface="Times New Roman" pitchFamily="18" charset="0"/>
                        </a:rPr>
                        <a:t>Super Clear Glass</a:t>
                      </a:r>
                      <a:r>
                        <a:rPr lang="en-US" sz="1600" kern="100" dirty="0" smtClean="0">
                          <a:effectLst/>
                          <a:latin typeface="Times New Roman" pitchFamily="18" charset="0"/>
                          <a:ea typeface="標楷體" panose="03000509000000000000" pitchFamily="65" charset="-120"/>
                          <a:cs typeface="Times New Roman" pitchFamily="18" charset="0"/>
                        </a:rPr>
                        <a:t>          </a:t>
                      </a:r>
                      <a:r>
                        <a:rPr lang="zh-TW" sz="1600" kern="100" dirty="0">
                          <a:effectLst/>
                          <a:latin typeface="Times New Roman" pitchFamily="18" charset="0"/>
                          <a:ea typeface="標楷體" panose="03000509000000000000" pitchFamily="65" charset="-120"/>
                          <a:cs typeface="Times New Roman" pitchFamily="18" charset="0"/>
                        </a:rPr>
                        <a:t>● </a:t>
                      </a:r>
                      <a:r>
                        <a:rPr lang="en-US" altLang="zh-TW" sz="1800" kern="1200" baseline="0" dirty="0" smtClean="0">
                          <a:solidFill>
                            <a:schemeClr val="dk1"/>
                          </a:solidFill>
                          <a:latin typeface="Times New Roman" pitchFamily="18" charset="0"/>
                          <a:ea typeface="+mn-ea"/>
                          <a:cs typeface="Times New Roman" pitchFamily="18" charset="0"/>
                        </a:rPr>
                        <a:t>Low Iron Photovoltaic Cover Glass</a:t>
                      </a:r>
                      <a:endParaRPr lang="zh-TW" sz="1600" kern="100" dirty="0">
                        <a:effectLst/>
                        <a:latin typeface="Times New Roman" pitchFamily="18" charset="0"/>
                        <a:ea typeface="標楷體" panose="03000509000000000000" pitchFamily="65" charset="-120"/>
                        <a:cs typeface="Times New Roman" pitchFamily="18" charset="0"/>
                      </a:endParaRPr>
                    </a:p>
                  </a:txBody>
                  <a:tcPr marL="60582" marR="60582" marT="0" marB="0" anchor="ctr"/>
                </a:tc>
                <a:extLst>
                  <a:ext uri="{0D108BD9-81ED-4DB2-BD59-A6C34878D82A}"/>
                </a:extLst>
              </a:tr>
              <a:tr h="530138">
                <a:tc>
                  <a:txBody>
                    <a:bodyPr/>
                    <a:lstStyle/>
                    <a:p>
                      <a:pPr algn="ctr">
                        <a:lnSpc>
                          <a:spcPts val="2300"/>
                        </a:lnSpc>
                      </a:pPr>
                      <a:r>
                        <a:rPr lang="en-US" altLang="zh-TW" sz="1800" b="1" kern="1200" baseline="0" dirty="0" smtClean="0">
                          <a:solidFill>
                            <a:schemeClr val="lt1"/>
                          </a:solidFill>
                          <a:latin typeface="Times New Roman" pitchFamily="18" charset="0"/>
                          <a:ea typeface="+mn-ea"/>
                          <a:cs typeface="Times New Roman" pitchFamily="18" charset="0"/>
                        </a:rPr>
                        <a:t>Automotive Glass Business</a:t>
                      </a:r>
                      <a:endParaRPr lang="zh-TW" sz="1600" kern="100" dirty="0">
                        <a:solidFill>
                          <a:schemeClr val="tx1"/>
                        </a:solidFill>
                        <a:effectLst/>
                        <a:latin typeface="Times New Roman" pitchFamily="18" charset="0"/>
                        <a:ea typeface="標楷體" panose="03000509000000000000" pitchFamily="65" charset="-120"/>
                        <a:cs typeface="Times New Roman" pitchFamily="18" charset="0"/>
                      </a:endParaRPr>
                    </a:p>
                  </a:txBody>
                  <a:tcPr marL="60582" marR="60582" marT="0" marB="0" anchor="ctr"/>
                </a:tc>
                <a:tc>
                  <a:txBody>
                    <a:bodyPr/>
                    <a:lstStyle/>
                    <a:p>
                      <a:pPr marL="151130">
                        <a:lnSpc>
                          <a:spcPts val="2300"/>
                        </a:lnSpc>
                      </a:pPr>
                      <a:r>
                        <a:rPr lang="zh-TW" sz="1600" kern="100" dirty="0">
                          <a:effectLst/>
                          <a:latin typeface="Times New Roman" pitchFamily="18" charset="0"/>
                          <a:ea typeface="標楷體" panose="03000509000000000000" pitchFamily="65" charset="-120"/>
                          <a:cs typeface="Times New Roman" pitchFamily="18" charset="0"/>
                        </a:rPr>
                        <a:t>● </a:t>
                      </a:r>
                      <a:r>
                        <a:rPr lang="en-US" altLang="zh-TW" sz="1800" kern="1200" baseline="0" dirty="0" smtClean="0">
                          <a:solidFill>
                            <a:schemeClr val="dk1"/>
                          </a:solidFill>
                          <a:latin typeface="Times New Roman" pitchFamily="18" charset="0"/>
                          <a:ea typeface="+mn-ea"/>
                          <a:cs typeface="Times New Roman" pitchFamily="18" charset="0"/>
                        </a:rPr>
                        <a:t>Auto Glass</a:t>
                      </a:r>
                      <a:endParaRPr lang="zh-TW" sz="1600" kern="100" dirty="0">
                        <a:effectLst/>
                        <a:latin typeface="Times New Roman" pitchFamily="18" charset="0"/>
                        <a:ea typeface="標楷體" panose="03000509000000000000" pitchFamily="65" charset="-120"/>
                        <a:cs typeface="Times New Roman" pitchFamily="18" charset="0"/>
                      </a:endParaRPr>
                    </a:p>
                  </a:txBody>
                  <a:tcPr marL="60582" marR="60582" marT="0" marB="0" anchor="ctr"/>
                </a:tc>
                <a:extLst>
                  <a:ext uri="{0D108BD9-81ED-4DB2-BD59-A6C34878D82A}"/>
                </a:extLst>
              </a:tr>
            </a:tbl>
          </a:graphicData>
        </a:graphic>
      </p:graphicFrame>
    </p:spTree>
    <p:extLst>
      <p:ext uri="{BB962C8B-B14F-4D97-AF65-F5344CB8AC3E}">
        <p14:creationId xmlns:p14="http://schemas.microsoft.com/office/powerpoint/2010/main" val="383345512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編號版面配置區 2">
            <a:extLst>
              <a:ext uri="{FF2B5EF4-FFF2-40B4-BE49-F238E27FC236}">
                <a16:creationId xmlns:a16="http://schemas.microsoft.com/office/drawing/2014/main" xmlns="" id="{34C8A669-9B1F-478D-B62C-0A5F6F53E79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fld id="{C3415171-94A5-4C66-B877-AD83259C4D21}" type="slidenum">
              <a:rPr lang="zh-TW" altLang="en-US" sz="1200">
                <a:solidFill>
                  <a:schemeClr val="tx2"/>
                </a:solidFill>
                <a:latin typeface="Times New Roman" panose="02020603050405020304" pitchFamily="18" charset="0"/>
                <a:ea typeface="新細明體" panose="02020500000000000000" pitchFamily="18" charset="-120"/>
              </a:rPr>
              <a:pPr eaLnBrk="1" hangingPunct="1">
                <a:spcBef>
                  <a:spcPct val="0"/>
                </a:spcBef>
                <a:spcAft>
                  <a:spcPct val="0"/>
                </a:spcAft>
                <a:buClrTx/>
                <a:buSzTx/>
                <a:buFontTx/>
                <a:buNone/>
              </a:pPr>
              <a:t>11</a:t>
            </a:fld>
            <a:endParaRPr lang="zh-TW" altLang="en-US" sz="1200">
              <a:solidFill>
                <a:schemeClr val="tx2"/>
              </a:solidFill>
              <a:latin typeface="Times New Roman" panose="02020603050405020304" pitchFamily="18" charset="0"/>
              <a:ea typeface="新細明體" panose="02020500000000000000" pitchFamily="18" charset="-120"/>
            </a:endParaRPr>
          </a:p>
        </p:txBody>
      </p:sp>
      <p:sp>
        <p:nvSpPr>
          <p:cNvPr id="4" name="標題 1">
            <a:extLst>
              <a:ext uri="{FF2B5EF4-FFF2-40B4-BE49-F238E27FC236}">
                <a16:creationId xmlns:a16="http://schemas.microsoft.com/office/drawing/2014/main" xmlns="" id="{3AB25E14-C23B-49DE-8F6C-1082130DDDA8}"/>
              </a:ext>
            </a:extLst>
          </p:cNvPr>
          <p:cNvSpPr>
            <a:spLocks noGrp="1"/>
          </p:cNvSpPr>
          <p:nvPr>
            <p:ph type="title"/>
          </p:nvPr>
        </p:nvSpPr>
        <p:spPr/>
        <p:txBody>
          <a:bodyPr/>
          <a:lstStyle/>
          <a:p>
            <a:pPr marL="320040" indent="-320040" eaLnBrk="1" fontAlgn="auto" hangingPunct="1">
              <a:spcAft>
                <a:spcPts val="0"/>
              </a:spcAft>
              <a:buClr>
                <a:schemeClr val="accent6">
                  <a:lumMod val="75000"/>
                </a:schemeClr>
              </a:buClr>
              <a:defRPr/>
            </a:pPr>
            <a:r>
              <a:rPr lang="en-US" altLang="zh-TW" dirty="0" smtClean="0">
                <a:latin typeface="Times New Roman" pitchFamily="18" charset="0"/>
                <a:cs typeface="Times New Roman" pitchFamily="18" charset="0"/>
              </a:rPr>
              <a:t>Green Products</a:t>
            </a:r>
            <a:endParaRPr altLang="en-US" dirty="0">
              <a:latin typeface="Times New Roman" pitchFamily="18" charset="0"/>
              <a:cs typeface="Times New Roman" pitchFamily="18" charset="0"/>
            </a:endParaRPr>
          </a:p>
        </p:txBody>
      </p:sp>
      <p:graphicFrame>
        <p:nvGraphicFramePr>
          <p:cNvPr id="6" name="物件 5"/>
          <p:cNvGraphicFramePr>
            <a:graphicFrameLocks noChangeAspect="1"/>
          </p:cNvGraphicFramePr>
          <p:nvPr>
            <p:extLst>
              <p:ext uri="{D42A27DB-BD31-4B8C-83A1-F6EECF244321}">
                <p14:modId xmlns:p14="http://schemas.microsoft.com/office/powerpoint/2010/main" val="424410135"/>
              </p:ext>
            </p:extLst>
          </p:nvPr>
        </p:nvGraphicFramePr>
        <p:xfrm>
          <a:off x="35496" y="908720"/>
          <a:ext cx="8964437" cy="6264696"/>
        </p:xfrm>
        <a:graphic>
          <a:graphicData uri="http://schemas.openxmlformats.org/presentationml/2006/ole">
            <mc:AlternateContent xmlns:mc="http://schemas.openxmlformats.org/markup-compatibility/2006">
              <mc:Choice xmlns:v="urn:schemas-microsoft-com:vml" Requires="v">
                <p:oleObj spid="_x0000_s7224" name="文件" r:id="rId5" imgW="6720400" imgH="4899413" progId="Word.Document.12">
                  <p:embed/>
                </p:oleObj>
              </mc:Choice>
              <mc:Fallback>
                <p:oleObj name="文件" r:id="rId5" imgW="6720400" imgH="4899413" progId="Word.Document.12">
                  <p:embed/>
                  <p:pic>
                    <p:nvPicPr>
                      <p:cNvPr id="0" name=""/>
                      <p:cNvPicPr/>
                      <p:nvPr/>
                    </p:nvPicPr>
                    <p:blipFill>
                      <a:blip r:embed="rId6"/>
                      <a:stretch>
                        <a:fillRect/>
                      </a:stretch>
                    </p:blipFill>
                    <p:spPr>
                      <a:xfrm>
                        <a:off x="35496" y="908720"/>
                        <a:ext cx="8964437" cy="6264696"/>
                      </a:xfrm>
                      <a:prstGeom prst="rect">
                        <a:avLst/>
                      </a:prstGeom>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a:extLst>
              <a:ext uri="{FF2B5EF4-FFF2-40B4-BE49-F238E27FC236}">
                <a16:creationId xmlns:a16="http://schemas.microsoft.com/office/drawing/2014/main" xmlns="" id="{2B9CB34A-58C8-483B-8A63-CA89F7D710D0}"/>
              </a:ext>
            </a:extLst>
          </p:cNvPr>
          <p:cNvSpPr>
            <a:spLocks noGrp="1"/>
          </p:cNvSpPr>
          <p:nvPr>
            <p:ph type="title"/>
          </p:nvPr>
        </p:nvSpPr>
        <p:spPr/>
        <p:txBody>
          <a:bodyPr/>
          <a:lstStyle/>
          <a:p>
            <a:pPr marL="320040" indent="-320040" eaLnBrk="1" fontAlgn="auto" hangingPunct="1">
              <a:spcAft>
                <a:spcPts val="0"/>
              </a:spcAft>
              <a:buClr>
                <a:schemeClr val="accent6">
                  <a:lumMod val="75000"/>
                </a:schemeClr>
              </a:buClr>
              <a:defRPr/>
            </a:pPr>
            <a:r>
              <a:rPr lang="en-US" altLang="en-US" dirty="0" smtClean="0">
                <a:latin typeface="Times New Roman" pitchFamily="18" charset="0"/>
                <a:cs typeface="Times New Roman" pitchFamily="18" charset="0"/>
              </a:rPr>
              <a:t>Product Introduction</a:t>
            </a:r>
            <a:endParaRPr altLang="en-US" dirty="0">
              <a:latin typeface="Times New Roman" pitchFamily="18" charset="0"/>
              <a:cs typeface="Times New Roman" pitchFamily="18" charset="0"/>
            </a:endParaRPr>
          </a:p>
        </p:txBody>
      </p:sp>
      <p:sp>
        <p:nvSpPr>
          <p:cNvPr id="20483" name="投影片編號版面配置區 2">
            <a:extLst>
              <a:ext uri="{FF2B5EF4-FFF2-40B4-BE49-F238E27FC236}">
                <a16:creationId xmlns:a16="http://schemas.microsoft.com/office/drawing/2014/main" xmlns="" id="{1E2DF835-1994-4A9D-99B4-862650648C2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fld id="{ACDFA95E-5B17-4526-A95F-281AF12F19EA}" type="slidenum">
              <a:rPr lang="zh-TW" altLang="en-US" sz="1200">
                <a:solidFill>
                  <a:schemeClr val="tx2"/>
                </a:solidFill>
                <a:latin typeface="Times New Roman" panose="02020603050405020304" pitchFamily="18" charset="0"/>
                <a:ea typeface="標楷體" panose="03000509000000000000" pitchFamily="65" charset="-120"/>
              </a:rPr>
              <a:pPr eaLnBrk="1" hangingPunct="1">
                <a:spcBef>
                  <a:spcPct val="0"/>
                </a:spcBef>
                <a:spcAft>
                  <a:spcPct val="0"/>
                </a:spcAft>
                <a:buClrTx/>
                <a:buSzTx/>
                <a:buFontTx/>
                <a:buNone/>
              </a:pPr>
              <a:t>12</a:t>
            </a:fld>
            <a:endParaRPr lang="zh-TW" altLang="en-US" sz="1200">
              <a:solidFill>
                <a:schemeClr val="tx2"/>
              </a:solidFill>
              <a:latin typeface="Times New Roman" panose="02020603050405020304" pitchFamily="18" charset="0"/>
              <a:ea typeface="標楷體" panose="03000509000000000000" pitchFamily="65" charset="-120"/>
            </a:endParaRPr>
          </a:p>
        </p:txBody>
      </p:sp>
      <p:sp>
        <p:nvSpPr>
          <p:cNvPr id="4" name="矩形 3">
            <a:extLst>
              <a:ext uri="{FF2B5EF4-FFF2-40B4-BE49-F238E27FC236}">
                <a16:creationId xmlns:a16="http://schemas.microsoft.com/office/drawing/2014/main" xmlns="" id="{DBA586FD-C1AA-4108-9B13-475739D8F381}"/>
              </a:ext>
            </a:extLst>
          </p:cNvPr>
          <p:cNvSpPr/>
          <p:nvPr/>
        </p:nvSpPr>
        <p:spPr>
          <a:xfrm>
            <a:off x="468311" y="764704"/>
            <a:ext cx="8351837" cy="3167534"/>
          </a:xfrm>
          <a:prstGeom prst="rect">
            <a:avLst/>
          </a:prstGeom>
        </p:spPr>
        <p:txBody>
          <a:bodyPr>
            <a:spAutoFit/>
          </a:bodyPr>
          <a:lstStyle>
            <a:lvl1pPr eaLnBrk="0" hangingPunct="0">
              <a:defRPr kumimoji="1">
                <a:solidFill>
                  <a:schemeClr val="tx1"/>
                </a:solidFill>
                <a:latin typeface="Rockwell" panose="02060603020205020403" pitchFamily="18" charset="0"/>
                <a:ea typeface="新細明體" panose="02020500000000000000" pitchFamily="18" charset="-120"/>
              </a:defRPr>
            </a:lvl1pPr>
            <a:lvl2pPr marL="742950" indent="-285750" eaLnBrk="0" hangingPunct="0">
              <a:defRPr kumimoji="1">
                <a:solidFill>
                  <a:schemeClr val="tx1"/>
                </a:solidFill>
                <a:latin typeface="Rockwell" panose="02060603020205020403" pitchFamily="18" charset="0"/>
                <a:ea typeface="新細明體" panose="02020500000000000000" pitchFamily="18" charset="-120"/>
              </a:defRPr>
            </a:lvl2pPr>
            <a:lvl3pPr marL="1143000" indent="-228600" eaLnBrk="0" hangingPunct="0">
              <a:defRPr kumimoji="1">
                <a:solidFill>
                  <a:schemeClr val="tx1"/>
                </a:solidFill>
                <a:latin typeface="Rockwell" panose="02060603020205020403" pitchFamily="18" charset="0"/>
                <a:ea typeface="新細明體" panose="02020500000000000000" pitchFamily="18" charset="-120"/>
              </a:defRPr>
            </a:lvl3pPr>
            <a:lvl4pPr marL="1600200" indent="-228600" eaLnBrk="0" hangingPunct="0">
              <a:defRPr kumimoji="1">
                <a:solidFill>
                  <a:schemeClr val="tx1"/>
                </a:solidFill>
                <a:latin typeface="Rockwell" panose="02060603020205020403" pitchFamily="18" charset="0"/>
                <a:ea typeface="新細明體" panose="02020500000000000000" pitchFamily="18" charset="-120"/>
              </a:defRPr>
            </a:lvl4pPr>
            <a:lvl5pPr marL="2057400" indent="-228600" eaLnBrk="0" hangingPunct="0">
              <a:defRPr kumimoji="1">
                <a:solidFill>
                  <a:schemeClr val="tx1"/>
                </a:solidFill>
                <a:latin typeface="Rockwell" panose="020606030202050204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9pPr>
          </a:lstStyle>
          <a:p>
            <a:pPr lvl="0" eaLnBrk="1" hangingPunct="1">
              <a:spcBef>
                <a:spcPts val="1200"/>
              </a:spcBef>
              <a:spcAft>
                <a:spcPts val="1200"/>
              </a:spcAft>
              <a:defRPr/>
            </a:pPr>
            <a:r>
              <a:rPr lang="en-US" altLang="zh-TW" sz="2000" b="1" dirty="0">
                <a:solidFill>
                  <a:srgbClr val="D6ECFF">
                    <a:lumMod val="50000"/>
                  </a:srgbClr>
                </a:solidFill>
                <a:latin typeface="Times New Roman" panose="02020603050405020304" pitchFamily="18" charset="0"/>
                <a:cs typeface="Times New Roman" panose="02020603050405020304" pitchFamily="18" charset="0"/>
              </a:rPr>
              <a:t>Flat Glass</a:t>
            </a:r>
            <a:endParaRPr lang="zh-TW" altLang="zh-TW" sz="2000" dirty="0">
              <a:solidFill>
                <a:srgbClr val="D6ECFF">
                  <a:lumMod val="50000"/>
                </a:srgbClr>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defRPr/>
            </a:pPr>
            <a:r>
              <a:rPr kumimoji="0" lang="en-US" altLang="zh-TW" sz="16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TGI’s flat glass has 100% passed the EU CE, US ANSI, Taiwan CNS and other relevant standards. In the production of the flat silver mirror TGI uses advanced lead-free copper process, to avoid heavy metal </a:t>
            </a:r>
            <a:r>
              <a:rPr lang="en-US" altLang="zh-TW" sz="1600" dirty="0">
                <a:solidFill>
                  <a:prstClr val="black"/>
                </a:solidFill>
                <a:latin typeface="Times New Roman" panose="02020603050405020304" pitchFamily="18" charset="0"/>
                <a:cs typeface="Times New Roman" panose="02020603050405020304" pitchFamily="18" charset="0"/>
              </a:rPr>
              <a:t>pollution</a:t>
            </a:r>
            <a:r>
              <a:rPr kumimoji="0" lang="en-US" altLang="zh-TW" sz="16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TGI also actively promotes the hot-dip process to strengthen glass, even if broken it will become small pieces to reduce harm. Laminated Glass has the PVB interlayer withstands penetration from impact. Even if the glass cracks, splinters will adhere to the interlayer and not scatter. In comparison with other kinds of glass, laminated glass has much higher strength to resist shock, burglary, burst and bullets. Cladding, coating, vacuum and other energy-saving glass has more excellent thermal insulation so it can reduce the heat exchange of indoor and outdoor to save air conditioning usage, and indirectly reduce greenhouse gas emissions.</a:t>
            </a:r>
          </a:p>
          <a:p>
            <a:pPr algn="just" eaLnBrk="1" hangingPunct="1">
              <a:lnSpc>
                <a:spcPts val="1920"/>
              </a:lnSpc>
              <a:spcBef>
                <a:spcPts val="1200"/>
              </a:spcBef>
            </a:pPr>
            <a:r>
              <a:rPr kumimoji="0" lang="en-US" altLang="zh-TW" sz="2000" b="1" dirty="0" smtClean="0">
                <a:solidFill>
                  <a:srgbClr val="007EEA"/>
                </a:solidFill>
                <a:latin typeface="Times New Roman" pitchFamily="18" charset="0"/>
                <a:ea typeface="標楷體" panose="03000509000000000000" pitchFamily="65" charset="-120"/>
                <a:cs typeface="Times New Roman" pitchFamily="18" charset="0"/>
              </a:rPr>
              <a:t>Technical Cooperation</a:t>
            </a:r>
            <a:endParaRPr kumimoji="0" lang="zh-TW" altLang="zh-TW" sz="2000" dirty="0">
              <a:solidFill>
                <a:srgbClr val="007EEA"/>
              </a:solidFill>
              <a:latin typeface="Times New Roman" pitchFamily="18" charset="0"/>
              <a:ea typeface="標楷體" panose="03000509000000000000" pitchFamily="65" charset="-120"/>
              <a:cs typeface="Times New Roman" pitchFamily="18" charset="0"/>
            </a:endParaRPr>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04" t="10054" r="3665" b="5732"/>
          <a:stretch/>
        </p:blipFill>
        <p:spPr bwMode="auto">
          <a:xfrm>
            <a:off x="482994" y="3913158"/>
            <a:ext cx="5601174" cy="2951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a:extLst>
              <a:ext uri="{FF2B5EF4-FFF2-40B4-BE49-F238E27FC236}">
                <a16:creationId xmlns:a16="http://schemas.microsoft.com/office/drawing/2014/main" xmlns="" id="{71168FF7-5895-432D-AE77-F80F4C389622}"/>
              </a:ext>
            </a:extLst>
          </p:cNvPr>
          <p:cNvSpPr>
            <a:spLocks noGrp="1"/>
          </p:cNvSpPr>
          <p:nvPr>
            <p:ph type="title"/>
          </p:nvPr>
        </p:nvSpPr>
        <p:spPr/>
        <p:txBody>
          <a:bodyPr/>
          <a:lstStyle/>
          <a:p>
            <a:pPr marL="320040" indent="-320040" eaLnBrk="1" fontAlgn="auto" hangingPunct="1">
              <a:spcAft>
                <a:spcPts val="0"/>
              </a:spcAft>
              <a:buClr>
                <a:schemeClr val="accent6">
                  <a:lumMod val="75000"/>
                </a:schemeClr>
              </a:buClr>
              <a:defRPr/>
            </a:pPr>
            <a:r>
              <a:rPr lang="en-US" altLang="en-US" dirty="0">
                <a:latin typeface="Times New Roman" pitchFamily="18" charset="0"/>
                <a:cs typeface="Times New Roman" pitchFamily="18" charset="0"/>
              </a:rPr>
              <a:t>Product Introduction</a:t>
            </a:r>
            <a:endParaRPr altLang="en-US" dirty="0"/>
          </a:p>
        </p:txBody>
      </p:sp>
      <p:sp>
        <p:nvSpPr>
          <p:cNvPr id="21507" name="投影片編號版面配置區 2">
            <a:extLst>
              <a:ext uri="{FF2B5EF4-FFF2-40B4-BE49-F238E27FC236}">
                <a16:creationId xmlns:a16="http://schemas.microsoft.com/office/drawing/2014/main" xmlns="" id="{54570213-5AA6-4367-8D89-669D9BD6ED2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fld id="{FDFCEA52-F9A8-4B78-BC01-B5548A806FAC}" type="slidenum">
              <a:rPr lang="zh-TW" altLang="en-US" sz="1200">
                <a:solidFill>
                  <a:schemeClr val="tx2"/>
                </a:solidFill>
                <a:latin typeface="Times New Roman" panose="02020603050405020304" pitchFamily="18" charset="0"/>
                <a:ea typeface="標楷體" panose="03000509000000000000" pitchFamily="65" charset="-120"/>
              </a:rPr>
              <a:pPr eaLnBrk="1" hangingPunct="1">
                <a:spcBef>
                  <a:spcPct val="0"/>
                </a:spcBef>
                <a:spcAft>
                  <a:spcPct val="0"/>
                </a:spcAft>
                <a:buClrTx/>
                <a:buSzTx/>
                <a:buFontTx/>
                <a:buNone/>
              </a:pPr>
              <a:t>13</a:t>
            </a:fld>
            <a:endParaRPr lang="zh-TW" altLang="en-US" sz="1200">
              <a:solidFill>
                <a:schemeClr val="tx2"/>
              </a:solidFill>
              <a:latin typeface="Times New Roman" panose="02020603050405020304" pitchFamily="18" charset="0"/>
              <a:ea typeface="標楷體" panose="03000509000000000000" pitchFamily="65" charset="-120"/>
            </a:endParaRPr>
          </a:p>
        </p:txBody>
      </p:sp>
      <p:sp>
        <p:nvSpPr>
          <p:cNvPr id="6" name="矩形 5"/>
          <p:cNvSpPr/>
          <p:nvPr/>
        </p:nvSpPr>
        <p:spPr>
          <a:xfrm>
            <a:off x="395288" y="908050"/>
            <a:ext cx="8208962" cy="5478463"/>
          </a:xfrm>
          <a:prstGeom prst="rect">
            <a:avLst/>
          </a:prstGeom>
        </p:spPr>
        <p:txBody>
          <a:bodyPr>
            <a:spAutoFit/>
          </a:bodyPr>
          <a:lstStyle/>
          <a:p>
            <a:pPr eaLnBrk="1" fontAlgn="auto" hangingPunct="1">
              <a:spcBef>
                <a:spcPts val="1200"/>
              </a:spcBef>
              <a:spcAft>
                <a:spcPts val="1200"/>
              </a:spcAft>
              <a:defRPr/>
            </a:pPr>
            <a:r>
              <a:rPr kumimoji="0" lang="en-US" altLang="zh-TW" sz="2000" b="1" dirty="0">
                <a:solidFill>
                  <a:schemeClr val="bg2">
                    <a:lumMod val="50000"/>
                  </a:schemeClr>
                </a:solidFill>
                <a:latin typeface="Times New Roman" pitchFamily="18" charset="0"/>
                <a:ea typeface="標楷體" panose="03000509000000000000" pitchFamily="65" charset="-120"/>
                <a:cs typeface="Times New Roman" pitchFamily="18" charset="0"/>
              </a:rPr>
              <a:t>Green Product - Flat Glass</a:t>
            </a:r>
          </a:p>
          <a:p>
            <a:pPr algn="just" eaLnBrk="1" hangingPunct="1">
              <a:defRPr/>
            </a:pPr>
            <a:r>
              <a:rPr lang="en-US" altLang="zh-TW" sz="1600" dirty="0">
                <a:latin typeface="Times New Roman" panose="02020603050405020304" pitchFamily="18" charset="0"/>
                <a:ea typeface="新細明體" panose="02020500000000000000" pitchFamily="18" charset="-120"/>
                <a:cs typeface="Times New Roman" panose="02020603050405020304" pitchFamily="18" charset="0"/>
              </a:rPr>
              <a:t>The new generation of energy-saving glass products, Low-E glass, can effectively block thermal radiation from the sun while maintaining good light transmittance, which provides good lighting and heat insulation and saves a great deal of energy consumption in air conditioning. Taiwan Glass Low-E glass products have met the CNS12681 standard and obtained ISO 9001 international quality assurance certification and the IGCC quality certification. Low-E glass has been widely used in buildings.</a:t>
            </a:r>
          </a:p>
          <a:p>
            <a:pPr algn="just" eaLnBrk="1" hangingPunct="1">
              <a:defRPr/>
            </a:pPr>
            <a:r>
              <a:rPr lang="en-US" altLang="zh-TW" sz="1600" dirty="0">
                <a:latin typeface="Times New Roman" panose="02020603050405020304" pitchFamily="18" charset="0"/>
                <a:ea typeface="新細明體" panose="02020500000000000000" pitchFamily="18" charset="-120"/>
                <a:cs typeface="Times New Roman" panose="02020603050405020304" pitchFamily="18" charset="0"/>
              </a:rPr>
              <a:t>Taiwan Glass adopts the most advanced coating technology to develop silver-free Low-E (JN88). Compared with the general Low-E coating, the JN88 film structure no longer contains the typical material of the general Low-E coating—silver. JN88 uses hard semi-conductor </a:t>
            </a:r>
            <a:r>
              <a:rPr lang="en-US" altLang="zh-TW" sz="1600" dirty="0" err="1">
                <a:latin typeface="Times New Roman" panose="02020603050405020304" pitchFamily="18" charset="0"/>
                <a:ea typeface="新細明體" panose="02020500000000000000" pitchFamily="18" charset="-120"/>
                <a:cs typeface="Times New Roman" panose="02020603050405020304" pitchFamily="18" charset="0"/>
              </a:rPr>
              <a:t>nanofilm</a:t>
            </a:r>
            <a:r>
              <a:rPr lang="en-US" altLang="zh-TW" sz="1600" dirty="0">
                <a:latin typeface="Times New Roman" panose="02020603050405020304" pitchFamily="18" charset="0"/>
                <a:ea typeface="新細明體" panose="02020500000000000000" pitchFamily="18" charset="-120"/>
                <a:cs typeface="Times New Roman" panose="02020603050405020304" pitchFamily="18" charset="0"/>
              </a:rPr>
              <a:t>, which still maintains a very low surface emissivity, having excellent heat preservation. The film’s high hardness, abrasion resistance, and oxidation resistance allow JN88 to be free from oxidation and film deterioration when exposed to air. The invention of JN88 has added to the variation of applications of offline Low-E glass.</a:t>
            </a:r>
          </a:p>
          <a:p>
            <a:pPr algn="just" eaLnBrk="1" hangingPunct="1">
              <a:defRPr/>
            </a:pPr>
            <a:r>
              <a:rPr lang="en-US" altLang="zh-TW" sz="1600" dirty="0">
                <a:latin typeface="Times New Roman" panose="02020603050405020304" pitchFamily="18" charset="0"/>
                <a:ea typeface="新細明體" panose="02020500000000000000" pitchFamily="18" charset="-120"/>
                <a:cs typeface="Times New Roman" panose="02020603050405020304" pitchFamily="18" charset="0"/>
              </a:rPr>
              <a:t>The use of JN88 indoors can not only ensure the stability of the product but also significantly reduce the thermal conductivity of laminated glass and monolithic glass, reducing energy consumption effectively to enhance the energy-saving and value of buildings. After adopting double Low-E cladding, the U value of single-cavity cladding glass is close to that of double-cavity cladding glass, which directly reduces the cost of the curtain wall and the load of curtain wall on the building. This greatly reduces energy consumption and the investment cost of buildings.</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fld id="{10098D3D-3D0A-4C90-866E-E344DB6D4D09}" type="slidenum">
              <a:rPr lang="zh-TW" altLang="en-US" smtClean="0"/>
              <a:pPr/>
              <a:t>14</a:t>
            </a:fld>
            <a:endParaRPr lang="zh-TW" altLang="en-US"/>
          </a:p>
        </p:txBody>
      </p:sp>
      <p:sp>
        <p:nvSpPr>
          <p:cNvPr id="4" name="標題 1">
            <a:extLst>
              <a:ext uri="{FF2B5EF4-FFF2-40B4-BE49-F238E27FC236}">
                <a16:creationId xmlns:a16="http://schemas.microsoft.com/office/drawing/2014/main" xmlns="" id="{71168FF7-5895-432D-AE77-F80F4C389622}"/>
              </a:ext>
            </a:extLst>
          </p:cNvPr>
          <p:cNvSpPr>
            <a:spLocks noGrp="1"/>
          </p:cNvSpPr>
          <p:nvPr>
            <p:ph type="title"/>
          </p:nvPr>
        </p:nvSpPr>
        <p:spPr/>
        <p:txBody>
          <a:bodyPr/>
          <a:lstStyle/>
          <a:p>
            <a:pPr marL="320040" indent="-320040" eaLnBrk="1" fontAlgn="auto" hangingPunct="1">
              <a:spcAft>
                <a:spcPts val="0"/>
              </a:spcAft>
              <a:buClr>
                <a:schemeClr val="accent6">
                  <a:lumMod val="75000"/>
                </a:schemeClr>
              </a:buClr>
              <a:defRPr/>
            </a:pPr>
            <a:r>
              <a:rPr lang="en-US" altLang="en-US" dirty="0">
                <a:latin typeface="Times New Roman" pitchFamily="18" charset="0"/>
                <a:cs typeface="Times New Roman" pitchFamily="18" charset="0"/>
              </a:rPr>
              <a:t>Product Introduction</a:t>
            </a:r>
            <a:endParaRPr altLang="en-US" dirty="0"/>
          </a:p>
        </p:txBody>
      </p:sp>
      <p:pic>
        <p:nvPicPr>
          <p:cNvPr id="5" name="圖片 13" descr="C:\Users\TP101463\Desktop\CSR\2016CSR\指標文字資料\LOW-E玻璃圖.jpg">
            <a:extLst>
              <a:ext uri="{FF2B5EF4-FFF2-40B4-BE49-F238E27FC236}">
                <a16:creationId xmlns:a16="http://schemas.microsoft.com/office/drawing/2014/main" xmlns="" id="{94FCDC69-2C01-4120-9A53-0610A7ABE7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140968"/>
            <a:ext cx="7776864" cy="312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字方塊 1"/>
          <p:cNvSpPr txBox="1">
            <a:spLocks noChangeArrowheads="1"/>
          </p:cNvSpPr>
          <p:nvPr/>
        </p:nvSpPr>
        <p:spPr bwMode="auto">
          <a:xfrm>
            <a:off x="395288" y="836712"/>
            <a:ext cx="820915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Rockwell" pitchFamily="18" charset="0"/>
                <a:ea typeface="新細明體" charset="-120"/>
              </a:defRPr>
            </a:lvl1pPr>
            <a:lvl2pPr marL="742950" indent="-285750">
              <a:defRPr kumimoji="1">
                <a:solidFill>
                  <a:schemeClr val="tx1"/>
                </a:solidFill>
                <a:latin typeface="Rockwell" pitchFamily="18" charset="0"/>
                <a:ea typeface="新細明體" charset="-120"/>
              </a:defRPr>
            </a:lvl2pPr>
            <a:lvl3pPr marL="1143000" indent="-228600">
              <a:defRPr kumimoji="1">
                <a:solidFill>
                  <a:schemeClr val="tx1"/>
                </a:solidFill>
                <a:latin typeface="Rockwell" pitchFamily="18" charset="0"/>
                <a:ea typeface="新細明體" charset="-120"/>
              </a:defRPr>
            </a:lvl3pPr>
            <a:lvl4pPr marL="1600200" indent="-228600">
              <a:defRPr kumimoji="1">
                <a:solidFill>
                  <a:schemeClr val="tx1"/>
                </a:solidFill>
                <a:latin typeface="Rockwell" pitchFamily="18" charset="0"/>
                <a:ea typeface="新細明體" charset="-120"/>
              </a:defRPr>
            </a:lvl4pPr>
            <a:lvl5pPr marL="2057400" indent="-228600">
              <a:defRPr kumimoji="1">
                <a:solidFill>
                  <a:schemeClr val="tx1"/>
                </a:solidFill>
                <a:latin typeface="Rockwell" pitchFamily="18" charset="0"/>
                <a:ea typeface="新細明體" charset="-120"/>
              </a:defRPr>
            </a:lvl5pPr>
            <a:lvl6pPr marL="2514600" indent="-228600" eaLnBrk="0" fontAlgn="base" hangingPunct="0">
              <a:spcBef>
                <a:spcPct val="0"/>
              </a:spcBef>
              <a:spcAft>
                <a:spcPct val="0"/>
              </a:spcAft>
              <a:defRPr kumimoji="1">
                <a:solidFill>
                  <a:schemeClr val="tx1"/>
                </a:solidFill>
                <a:latin typeface="Rockwell" pitchFamily="18" charset="0"/>
                <a:ea typeface="新細明體" charset="-120"/>
              </a:defRPr>
            </a:lvl6pPr>
            <a:lvl7pPr marL="2971800" indent="-228600" eaLnBrk="0" fontAlgn="base" hangingPunct="0">
              <a:spcBef>
                <a:spcPct val="0"/>
              </a:spcBef>
              <a:spcAft>
                <a:spcPct val="0"/>
              </a:spcAft>
              <a:defRPr kumimoji="1">
                <a:solidFill>
                  <a:schemeClr val="tx1"/>
                </a:solidFill>
                <a:latin typeface="Rockwell" pitchFamily="18" charset="0"/>
                <a:ea typeface="新細明體" charset="-120"/>
              </a:defRPr>
            </a:lvl7pPr>
            <a:lvl8pPr marL="3429000" indent="-228600" eaLnBrk="0" fontAlgn="base" hangingPunct="0">
              <a:spcBef>
                <a:spcPct val="0"/>
              </a:spcBef>
              <a:spcAft>
                <a:spcPct val="0"/>
              </a:spcAft>
              <a:defRPr kumimoji="1">
                <a:solidFill>
                  <a:schemeClr val="tx1"/>
                </a:solidFill>
                <a:latin typeface="Rockwell" pitchFamily="18" charset="0"/>
                <a:ea typeface="新細明體" charset="-120"/>
              </a:defRPr>
            </a:lvl8pPr>
            <a:lvl9pPr marL="3886200" indent="-228600" eaLnBrk="0" fontAlgn="base" hangingPunct="0">
              <a:spcBef>
                <a:spcPct val="0"/>
              </a:spcBef>
              <a:spcAft>
                <a:spcPct val="0"/>
              </a:spcAft>
              <a:defRPr kumimoji="1">
                <a:solidFill>
                  <a:schemeClr val="tx1"/>
                </a:solidFill>
                <a:latin typeface="Rockwell" pitchFamily="18" charset="0"/>
                <a:ea typeface="新細明體" charset="-120"/>
              </a:defRPr>
            </a:lvl9pPr>
          </a:lstStyle>
          <a:p>
            <a:r>
              <a:rPr lang="en-US" altLang="zh-TW" dirty="0">
                <a:latin typeface="Times New Roman" pitchFamily="18" charset="0"/>
                <a:cs typeface="Times New Roman" pitchFamily="18" charset="0"/>
              </a:rPr>
              <a:t>Low-E (Low-Emissivity) glass is the best building material to reduce heat from sunlight as it can deflect most ultraviolet and infrared radiation, preventing the indoor temperature from rising, conserving energy, and reducing carbon emission. Thermal radiation from the sun mainly contains ultraviolet, visible light, and infrared radiation. Emissivity (ε value, the lower the value, the higher the effectiveness for heat insulation is) glass' ability to emit heat radiation from the sun. Low-E glass utilizes its coating to block the heat radiation from the sun. According to China's GB standards, only coated glass with emissivity (ε value) lower than 0.25 can be labeled as Low-E glass.</a:t>
            </a:r>
            <a:endParaRPr lang="zh-TW"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12442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en-US" dirty="0">
                <a:latin typeface="Times New Roman" pitchFamily="18" charset="0"/>
                <a:cs typeface="Times New Roman" pitchFamily="18" charset="0"/>
              </a:rPr>
              <a:t>Product Introduction</a:t>
            </a:r>
            <a:endParaRPr lang="zh-TW" altLang="en-US" dirty="0"/>
          </a:p>
        </p:txBody>
      </p:sp>
      <p:sp>
        <p:nvSpPr>
          <p:cNvPr id="3" name="投影片編號版面配置區 2"/>
          <p:cNvSpPr>
            <a:spLocks noGrp="1"/>
          </p:cNvSpPr>
          <p:nvPr>
            <p:ph type="sldNum" sz="quarter" idx="10"/>
          </p:nvPr>
        </p:nvSpPr>
        <p:spPr/>
        <p:txBody>
          <a:bodyPr/>
          <a:lstStyle/>
          <a:p>
            <a:fld id="{10098D3D-3D0A-4C90-866E-E344DB6D4D09}" type="slidenum">
              <a:rPr lang="zh-TW" altLang="en-US" smtClean="0"/>
              <a:pPr/>
              <a:t>15</a:t>
            </a:fld>
            <a:endParaRPr lang="zh-TW" altLang="en-US"/>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682"/>
          <a:stretch/>
        </p:blipFill>
        <p:spPr bwMode="auto">
          <a:xfrm>
            <a:off x="911373" y="1340768"/>
            <a:ext cx="7301896"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a:extLst>
              <a:ext uri="{FF2B5EF4-FFF2-40B4-BE49-F238E27FC236}">
                <a16:creationId xmlns:a16="http://schemas.microsoft.com/office/drawing/2014/main" xmlns="" id="{DBA586FD-C1AA-4108-9B13-475739D8F381}"/>
              </a:ext>
            </a:extLst>
          </p:cNvPr>
          <p:cNvSpPr/>
          <p:nvPr/>
        </p:nvSpPr>
        <p:spPr>
          <a:xfrm>
            <a:off x="792163" y="975535"/>
            <a:ext cx="8351837" cy="336374"/>
          </a:xfrm>
          <a:prstGeom prst="rect">
            <a:avLst/>
          </a:prstGeom>
        </p:spPr>
        <p:txBody>
          <a:bodyPr>
            <a:spAutoFit/>
          </a:bodyPr>
          <a:lstStyle>
            <a:lvl1pPr eaLnBrk="0" hangingPunct="0">
              <a:defRPr kumimoji="1">
                <a:solidFill>
                  <a:schemeClr val="tx1"/>
                </a:solidFill>
                <a:latin typeface="Rockwell" panose="02060603020205020403" pitchFamily="18" charset="0"/>
                <a:ea typeface="新細明體" panose="02020500000000000000" pitchFamily="18" charset="-120"/>
              </a:defRPr>
            </a:lvl1pPr>
            <a:lvl2pPr marL="742950" indent="-285750" eaLnBrk="0" hangingPunct="0">
              <a:defRPr kumimoji="1">
                <a:solidFill>
                  <a:schemeClr val="tx1"/>
                </a:solidFill>
                <a:latin typeface="Rockwell" panose="02060603020205020403" pitchFamily="18" charset="0"/>
                <a:ea typeface="新細明體" panose="02020500000000000000" pitchFamily="18" charset="-120"/>
              </a:defRPr>
            </a:lvl2pPr>
            <a:lvl3pPr marL="1143000" indent="-228600" eaLnBrk="0" hangingPunct="0">
              <a:defRPr kumimoji="1">
                <a:solidFill>
                  <a:schemeClr val="tx1"/>
                </a:solidFill>
                <a:latin typeface="Rockwell" panose="02060603020205020403" pitchFamily="18" charset="0"/>
                <a:ea typeface="新細明體" panose="02020500000000000000" pitchFamily="18" charset="-120"/>
              </a:defRPr>
            </a:lvl3pPr>
            <a:lvl4pPr marL="1600200" indent="-228600" eaLnBrk="0" hangingPunct="0">
              <a:defRPr kumimoji="1">
                <a:solidFill>
                  <a:schemeClr val="tx1"/>
                </a:solidFill>
                <a:latin typeface="Rockwell" panose="02060603020205020403" pitchFamily="18" charset="0"/>
                <a:ea typeface="新細明體" panose="02020500000000000000" pitchFamily="18" charset="-120"/>
              </a:defRPr>
            </a:lvl4pPr>
            <a:lvl5pPr marL="2057400" indent="-228600" eaLnBrk="0" hangingPunct="0">
              <a:defRPr kumimoji="1">
                <a:solidFill>
                  <a:schemeClr val="tx1"/>
                </a:solidFill>
                <a:latin typeface="Rockwell" panose="020606030202050204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9pPr>
          </a:lstStyle>
          <a:p>
            <a:pPr algn="just" eaLnBrk="1" hangingPunct="1">
              <a:lnSpc>
                <a:spcPts val="1920"/>
              </a:lnSpc>
              <a:spcBef>
                <a:spcPts val="1200"/>
              </a:spcBef>
            </a:pPr>
            <a:r>
              <a:rPr kumimoji="0" lang="en-US" altLang="zh-TW" sz="2000" b="1" dirty="0" smtClean="0">
                <a:solidFill>
                  <a:srgbClr val="007EEA"/>
                </a:solidFill>
                <a:latin typeface="Times New Roman" pitchFamily="18" charset="0"/>
                <a:ea typeface="標楷體" panose="03000509000000000000" pitchFamily="65" charset="-120"/>
                <a:cs typeface="Times New Roman" pitchFamily="18" charset="0"/>
              </a:rPr>
              <a:t>Certifications of Flat Glass</a:t>
            </a:r>
            <a:endParaRPr kumimoji="0" lang="zh-TW" altLang="zh-TW" sz="2000" dirty="0">
              <a:solidFill>
                <a:srgbClr val="007EEA"/>
              </a:solidFill>
              <a:latin typeface="Times New Roman" pitchFamily="18" charset="0"/>
              <a:ea typeface="標楷體" panose="03000509000000000000" pitchFamily="65" charset="-120"/>
              <a:cs typeface="Times New Roman" pitchFamily="18" charset="0"/>
            </a:endParaRPr>
          </a:p>
        </p:txBody>
      </p:sp>
      <p:pic>
        <p:nvPicPr>
          <p:cNvPr id="239" name="圖片 2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924944"/>
            <a:ext cx="2952328" cy="3162623"/>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782091"/>
            <a:ext cx="723600" cy="69426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a:extLst>
              <a:ext uri="{FF2B5EF4-FFF2-40B4-BE49-F238E27FC236}">
                <a16:creationId xmlns:a16="http://schemas.microsoft.com/office/drawing/2014/main" xmlns="" id="{DBA586FD-C1AA-4108-9B13-475739D8F381}"/>
              </a:ext>
            </a:extLst>
          </p:cNvPr>
          <p:cNvSpPr/>
          <p:nvPr/>
        </p:nvSpPr>
        <p:spPr>
          <a:xfrm>
            <a:off x="5004048" y="4655416"/>
            <a:ext cx="2592288" cy="579646"/>
          </a:xfrm>
          <a:prstGeom prst="rect">
            <a:avLst/>
          </a:prstGeom>
        </p:spPr>
        <p:txBody>
          <a:bodyPr wrap="square">
            <a:spAutoFit/>
          </a:bodyPr>
          <a:lstStyle>
            <a:lvl1pPr eaLnBrk="0" hangingPunct="0">
              <a:defRPr kumimoji="1">
                <a:solidFill>
                  <a:schemeClr val="tx1"/>
                </a:solidFill>
                <a:latin typeface="Rockwell" panose="02060603020205020403" pitchFamily="18" charset="0"/>
                <a:ea typeface="新細明體" panose="02020500000000000000" pitchFamily="18" charset="-120"/>
              </a:defRPr>
            </a:lvl1pPr>
            <a:lvl2pPr marL="742950" indent="-285750" eaLnBrk="0" hangingPunct="0">
              <a:defRPr kumimoji="1">
                <a:solidFill>
                  <a:schemeClr val="tx1"/>
                </a:solidFill>
                <a:latin typeface="Rockwell" panose="02060603020205020403" pitchFamily="18" charset="0"/>
                <a:ea typeface="新細明體" panose="02020500000000000000" pitchFamily="18" charset="-120"/>
              </a:defRPr>
            </a:lvl2pPr>
            <a:lvl3pPr marL="1143000" indent="-228600" eaLnBrk="0" hangingPunct="0">
              <a:defRPr kumimoji="1">
                <a:solidFill>
                  <a:schemeClr val="tx1"/>
                </a:solidFill>
                <a:latin typeface="Rockwell" panose="02060603020205020403" pitchFamily="18" charset="0"/>
                <a:ea typeface="新細明體" panose="02020500000000000000" pitchFamily="18" charset="-120"/>
              </a:defRPr>
            </a:lvl3pPr>
            <a:lvl4pPr marL="1600200" indent="-228600" eaLnBrk="0" hangingPunct="0">
              <a:defRPr kumimoji="1">
                <a:solidFill>
                  <a:schemeClr val="tx1"/>
                </a:solidFill>
                <a:latin typeface="Rockwell" panose="02060603020205020403" pitchFamily="18" charset="0"/>
                <a:ea typeface="新細明體" panose="02020500000000000000" pitchFamily="18" charset="-120"/>
              </a:defRPr>
            </a:lvl4pPr>
            <a:lvl5pPr marL="2057400" indent="-228600" eaLnBrk="0" hangingPunct="0">
              <a:defRPr kumimoji="1">
                <a:solidFill>
                  <a:schemeClr val="tx1"/>
                </a:solidFill>
                <a:latin typeface="Rockwell" panose="020606030202050204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9pPr>
          </a:lstStyle>
          <a:p>
            <a:pPr algn="just" eaLnBrk="1" hangingPunct="1">
              <a:lnSpc>
                <a:spcPts val="1920"/>
              </a:lnSpc>
              <a:spcBef>
                <a:spcPts val="1200"/>
              </a:spcBef>
            </a:pPr>
            <a:r>
              <a:rPr kumimoji="0" lang="en-US" altLang="zh-TW" sz="1400" dirty="0" smtClean="0">
                <a:solidFill>
                  <a:srgbClr val="000000"/>
                </a:solidFill>
                <a:latin typeface="Times New Roman" pitchFamily="18" charset="0"/>
                <a:ea typeface="標楷體" panose="03000509000000000000" pitchFamily="65" charset="-120"/>
                <a:cs typeface="Times New Roman" pitchFamily="18" charset="0"/>
              </a:rPr>
              <a:t>Please scan the QR code for more information about flat glass.</a:t>
            </a:r>
            <a:endParaRPr kumimoji="0" lang="zh-TW" altLang="zh-TW" sz="1400" dirty="0">
              <a:solidFill>
                <a:srgbClr val="000000"/>
              </a:solidFill>
              <a:latin typeface="Times New Roman" pitchFamily="18" charset="0"/>
              <a:ea typeface="標楷體" panose="03000509000000000000" pitchFamily="65" charset="-120"/>
              <a:cs typeface="Times New Roman" pitchFamily="18" charset="0"/>
            </a:endParaRPr>
          </a:p>
        </p:txBody>
      </p:sp>
      <p:pic>
        <p:nvPicPr>
          <p:cNvPr id="15362" name="圖片 2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2436" y="3713177"/>
            <a:ext cx="723900"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9714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a:extLst>
              <a:ext uri="{FF2B5EF4-FFF2-40B4-BE49-F238E27FC236}">
                <a16:creationId xmlns:a16="http://schemas.microsoft.com/office/drawing/2014/main" xmlns="" id="{E0821F41-5513-42A9-98B5-A2BCDECCFB65}"/>
              </a:ext>
            </a:extLst>
          </p:cNvPr>
          <p:cNvSpPr>
            <a:spLocks noGrp="1"/>
          </p:cNvSpPr>
          <p:nvPr>
            <p:ph type="title"/>
          </p:nvPr>
        </p:nvSpPr>
        <p:spPr/>
        <p:txBody>
          <a:bodyPr/>
          <a:lstStyle/>
          <a:p>
            <a:pPr marL="320040" indent="-320040" eaLnBrk="1" fontAlgn="auto" hangingPunct="1">
              <a:spcAft>
                <a:spcPts val="0"/>
              </a:spcAft>
              <a:buClr>
                <a:schemeClr val="accent6">
                  <a:lumMod val="75000"/>
                </a:schemeClr>
              </a:buClr>
              <a:defRPr/>
            </a:pPr>
            <a:r>
              <a:rPr lang="en-US" altLang="en-US" dirty="0">
                <a:latin typeface="Times New Roman" pitchFamily="18" charset="0"/>
                <a:cs typeface="Times New Roman" pitchFamily="18" charset="0"/>
              </a:rPr>
              <a:t>Product Introduction</a:t>
            </a:r>
            <a:endParaRPr altLang="en-US" dirty="0"/>
          </a:p>
        </p:txBody>
      </p:sp>
      <p:sp>
        <p:nvSpPr>
          <p:cNvPr id="22531" name="投影片編號版面配置區 2">
            <a:extLst>
              <a:ext uri="{FF2B5EF4-FFF2-40B4-BE49-F238E27FC236}">
                <a16:creationId xmlns:a16="http://schemas.microsoft.com/office/drawing/2014/main" xmlns="" id="{B31834D4-BA56-4169-AB28-EF5CED50A12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fld id="{1B566133-6847-4525-AA45-35F3B8AE1619}" type="slidenum">
              <a:rPr lang="zh-TW" altLang="en-US" sz="1200">
                <a:solidFill>
                  <a:schemeClr val="tx2"/>
                </a:solidFill>
                <a:latin typeface="Times New Roman" panose="02020603050405020304" pitchFamily="18" charset="0"/>
                <a:ea typeface="標楷體" panose="03000509000000000000" pitchFamily="65" charset="-120"/>
              </a:rPr>
              <a:pPr eaLnBrk="1" hangingPunct="1">
                <a:spcBef>
                  <a:spcPct val="0"/>
                </a:spcBef>
                <a:spcAft>
                  <a:spcPct val="0"/>
                </a:spcAft>
                <a:buClrTx/>
                <a:buSzTx/>
                <a:buFontTx/>
                <a:buNone/>
              </a:pPr>
              <a:t>16</a:t>
            </a:fld>
            <a:endParaRPr lang="zh-TW" altLang="en-US" sz="1200">
              <a:solidFill>
                <a:schemeClr val="tx2"/>
              </a:solidFill>
              <a:latin typeface="Times New Roman" panose="02020603050405020304" pitchFamily="18" charset="0"/>
              <a:ea typeface="標楷體" panose="03000509000000000000" pitchFamily="65" charset="-120"/>
            </a:endParaRPr>
          </a:p>
        </p:txBody>
      </p:sp>
      <p:sp>
        <p:nvSpPr>
          <p:cNvPr id="5" name="矩形 4"/>
          <p:cNvSpPr/>
          <p:nvPr/>
        </p:nvSpPr>
        <p:spPr>
          <a:xfrm>
            <a:off x="450378" y="836712"/>
            <a:ext cx="8351837" cy="5970865"/>
          </a:xfrm>
          <a:prstGeom prst="rect">
            <a:avLst/>
          </a:prstGeom>
        </p:spPr>
        <p:txBody>
          <a:bodyPr>
            <a:spAutoFit/>
          </a:bodyPr>
          <a:lstStyle/>
          <a:p>
            <a:pPr algn="just" eaLnBrk="1" hangingPunct="1">
              <a:spcBef>
                <a:spcPts val="1200"/>
              </a:spcBef>
              <a:spcAft>
                <a:spcPts val="1200"/>
              </a:spcAft>
              <a:defRPr/>
            </a:pPr>
            <a:r>
              <a:rPr lang="en-US" altLang="zh-TW" sz="1600" b="1" dirty="0">
                <a:solidFill>
                  <a:schemeClr val="bg2">
                    <a:lumMod val="50000"/>
                  </a:schemeClr>
                </a:solidFill>
                <a:latin typeface="Times New Roman" panose="02020603050405020304" pitchFamily="18" charset="0"/>
                <a:cs typeface="Times New Roman" panose="02020603050405020304" pitchFamily="18" charset="0"/>
              </a:rPr>
              <a:t>Fiberglass</a:t>
            </a:r>
            <a:endParaRPr lang="zh-TW" altLang="zh-TW" sz="1600" dirty="0">
              <a:solidFill>
                <a:schemeClr val="bg2">
                  <a:lumMod val="50000"/>
                </a:schemeClr>
              </a:solidFill>
              <a:latin typeface="Times New Roman" panose="02020603050405020304" pitchFamily="18" charset="0"/>
              <a:cs typeface="Times New Roman" panose="02020603050405020304" pitchFamily="18" charset="0"/>
            </a:endParaRPr>
          </a:p>
          <a:p>
            <a:pPr algn="just" eaLnBrk="1" hangingPunct="1">
              <a:defRPr/>
            </a:pPr>
            <a:r>
              <a:rPr lang="en-US" altLang="zh-TW" sz="1600" dirty="0">
                <a:latin typeface="Times New Roman" panose="02020603050405020304" pitchFamily="18" charset="0"/>
                <a:cs typeface="Times New Roman" panose="02020603050405020304" pitchFamily="18" charset="0"/>
              </a:rPr>
              <a:t>Compared with metal support materials, fiberglass has excellent corrosion resistance and weather resistance, and at the same time has the advantages of low cost, high strength/weight ratio, and longer service life. According to the different weaving structure and characteristics of fiberglass fabric, it has a wide variation and vastly used for heat preservation, heat insulation, fire prevention, and material reinforcement. TGI's fiberglass products all meet RoHS and REACH requirements. For food contact products, 4 products meet US FDA standards; 8 products meet EU 10/2011 regulation and have Germany's </a:t>
            </a:r>
            <a:r>
              <a:rPr lang="en-US" altLang="zh-TW" sz="1600" dirty="0" err="1">
                <a:latin typeface="Times New Roman" panose="02020603050405020304" pitchFamily="18" charset="0"/>
                <a:cs typeface="Times New Roman" panose="02020603050405020304" pitchFamily="18" charset="0"/>
              </a:rPr>
              <a:t>BfR</a:t>
            </a:r>
            <a:r>
              <a:rPr lang="en-US" altLang="zh-TW" sz="1600" dirty="0">
                <a:latin typeface="Times New Roman" panose="02020603050405020304" pitchFamily="18" charset="0"/>
                <a:cs typeface="Times New Roman" panose="02020603050405020304" pitchFamily="18" charset="0"/>
              </a:rPr>
              <a:t> approval; 2 products meet France's requirements for drinking water (CAS). The quality of our products meets CNS (National Standards of the Republic of China). We print the CNS logos on labels according to different customer needs. The packaging labels of fiberglass fabric and fiberglass yarn are marked with RoHS compliant logos.</a:t>
            </a:r>
          </a:p>
          <a:p>
            <a:pPr algn="just">
              <a:defRPr/>
            </a:pPr>
            <a:r>
              <a:rPr lang="en-US" altLang="zh-TW" sz="1600" dirty="0">
                <a:latin typeface="Times New Roman" panose="02020603050405020304" pitchFamily="18" charset="0"/>
                <a:cs typeface="Times New Roman" panose="02020603050405020304" pitchFamily="18" charset="0"/>
              </a:rPr>
              <a:t>With the advent of the 5G era in 2020, global information transmission has entered an era of high frequency and high speed. Printed circuit boards (PCB) for Netcom equipment must use Low DK materials to meet the 5G high-frequency and high-speed performance requirements. Following the United States and Japan, TGI became the third manufacturer to successfully develop Low DK fiberglass fabric for high-end PCBs and has been certified by domestic and foreign terminal manufacturers to be used in 5G equipment</a:t>
            </a:r>
            <a:r>
              <a:rPr lang="en-US" altLang="zh-TW" sz="1600" dirty="0" smtClean="0">
                <a:latin typeface="Times New Roman" panose="02020603050405020304" pitchFamily="18" charset="0"/>
                <a:cs typeface="Times New Roman" panose="02020603050405020304" pitchFamily="18" charset="0"/>
              </a:rPr>
              <a:t>. </a:t>
            </a:r>
            <a:r>
              <a:rPr lang="en-US" altLang="zh-TW" sz="1600" dirty="0">
                <a:latin typeface="Times New Roman" pitchFamily="18" charset="0"/>
                <a:cs typeface="Times New Roman" pitchFamily="18" charset="0"/>
              </a:rPr>
              <a:t>The 5G boom has been postponed due to the outbreak of COVID-19 in 2020. However, as the 5G infrastructure continues around the world, more and more car manufacturers are adding electric vehicles to their lineups. It is expected that the demand for fiberglass fabric will grow rapidly in 2021. TG will continue to meet customers’ needs by increasing the production of Low DK and ultra-thin fabric, and continue to develop thinner and higher value-added products.</a:t>
            </a:r>
            <a:endParaRPr lang="zh-TW" altLang="zh-TW" sz="1600" dirty="0">
              <a:latin typeface="Times New Roman" pitchFamily="18" charset="0"/>
              <a:cs typeface="Times New Roman" pitchFamily="18" charset="0"/>
            </a:endParaRPr>
          </a:p>
          <a:p>
            <a:pPr algn="just" eaLnBrk="1" hangingPunct="1">
              <a:defRPr/>
            </a:pPr>
            <a:endParaRPr lang="en-US" altLang="zh-TW" sz="1600"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en-US" dirty="0">
                <a:latin typeface="Times New Roman" pitchFamily="18" charset="0"/>
                <a:cs typeface="Times New Roman" pitchFamily="18" charset="0"/>
              </a:rPr>
              <a:t>Product Introduction</a:t>
            </a:r>
            <a:endParaRPr lang="zh-TW" altLang="en-US" dirty="0"/>
          </a:p>
        </p:txBody>
      </p:sp>
      <p:sp>
        <p:nvSpPr>
          <p:cNvPr id="3" name="投影片編號版面配置區 2"/>
          <p:cNvSpPr>
            <a:spLocks noGrp="1"/>
          </p:cNvSpPr>
          <p:nvPr>
            <p:ph type="sldNum" sz="quarter" idx="10"/>
          </p:nvPr>
        </p:nvSpPr>
        <p:spPr/>
        <p:txBody>
          <a:bodyPr/>
          <a:lstStyle/>
          <a:p>
            <a:fld id="{10098D3D-3D0A-4C90-866E-E344DB6D4D09}" type="slidenum">
              <a:rPr lang="zh-TW" altLang="en-US" smtClean="0"/>
              <a:pPr/>
              <a:t>17</a:t>
            </a:fld>
            <a:endParaRPr lang="zh-TW" altLang="en-US"/>
          </a:p>
        </p:txBody>
      </p:sp>
      <p:sp>
        <p:nvSpPr>
          <p:cNvPr id="5"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pSp>
        <p:nvGrpSpPr>
          <p:cNvPr id="6" name="群組 754313680"/>
          <p:cNvGrpSpPr>
            <a:grpSpLocks/>
          </p:cNvGrpSpPr>
          <p:nvPr/>
        </p:nvGrpSpPr>
        <p:grpSpPr bwMode="auto">
          <a:xfrm>
            <a:off x="1043608" y="1988840"/>
            <a:ext cx="7056807" cy="3997311"/>
            <a:chOff x="0" y="0"/>
            <a:chExt cx="54894" cy="32942"/>
          </a:xfrm>
        </p:grpSpPr>
        <p:sp>
          <p:nvSpPr>
            <p:cNvPr id="7" name="矩形 234"/>
            <p:cNvSpPr>
              <a:spLocks noChangeArrowheads="1"/>
            </p:cNvSpPr>
            <p:nvPr/>
          </p:nvSpPr>
          <p:spPr bwMode="auto">
            <a:xfrm>
              <a:off x="0" y="0"/>
              <a:ext cx="24646" cy="1048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Please scan</a:t>
              </a:r>
              <a:r>
                <a:rPr kumimoji="1" lang="en-US" altLang="zh-TW" sz="1600" b="0" i="0" u="none" strike="noStrike" cap="none" normalizeH="0" dirty="0" smtClean="0">
                  <a:ln>
                    <a:noFill/>
                  </a:ln>
                  <a:solidFill>
                    <a:srgbClr val="000000"/>
                  </a:solidFill>
                  <a:effectLst/>
                  <a:latin typeface="Times New Roman" pitchFamily="18" charset="0"/>
                  <a:ea typeface="標楷體" pitchFamily="65" charset="-120"/>
                  <a:cs typeface="Times New Roman" pitchFamily="18" charset="0"/>
                </a:rPr>
                <a:t> the QR codes for more information about fiberglass.</a:t>
              </a:r>
              <a:endParaRPr kumimoji="1" lang="en-US" altLang="zh-TW"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矩形 249"/>
            <p:cNvSpPr>
              <a:spLocks noChangeArrowheads="1"/>
            </p:cNvSpPr>
            <p:nvPr/>
          </p:nvSpPr>
          <p:spPr bwMode="auto">
            <a:xfrm>
              <a:off x="34316" y="17209"/>
              <a:ext cx="20578" cy="14242"/>
            </a:xfrm>
            <a:prstGeom prst="rect">
              <a:avLst/>
            </a:prstGeom>
            <a:noFill/>
            <a:ln w="127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r>
                <a:rPr lang="en-US" altLang="zh-TW" sz="1600" dirty="0">
                  <a:latin typeface="Times New Roman" pitchFamily="18" charset="0"/>
                  <a:cs typeface="Times New Roman" pitchFamily="18" charset="0"/>
                </a:rPr>
                <a:t>Direct Roving (DR), </a:t>
              </a:r>
              <a:endParaRPr lang="en-US" altLang="zh-TW" sz="1600" dirty="0" smtClean="0">
                <a:latin typeface="Times New Roman" pitchFamily="18" charset="0"/>
                <a:cs typeface="Times New Roman" pitchFamily="18" charset="0"/>
              </a:endParaRPr>
            </a:p>
            <a:p>
              <a:r>
                <a:rPr lang="en-US" altLang="zh-TW" sz="1600" dirty="0" smtClean="0">
                  <a:latin typeface="Times New Roman" pitchFamily="18" charset="0"/>
                  <a:cs typeface="Times New Roman" pitchFamily="18" charset="0"/>
                </a:rPr>
                <a:t>Conventional </a:t>
              </a:r>
              <a:r>
                <a:rPr lang="en-US" altLang="zh-TW" sz="1600" dirty="0">
                  <a:latin typeface="Times New Roman" pitchFamily="18" charset="0"/>
                  <a:cs typeface="Times New Roman" pitchFamily="18" charset="0"/>
                </a:rPr>
                <a:t>Roving (CR), </a:t>
              </a:r>
              <a:endParaRPr lang="en-US" altLang="zh-TW" sz="1600" dirty="0" smtClean="0">
                <a:latin typeface="Times New Roman" pitchFamily="18" charset="0"/>
                <a:cs typeface="Times New Roman" pitchFamily="18" charset="0"/>
              </a:endParaRPr>
            </a:p>
            <a:p>
              <a:r>
                <a:rPr lang="en-US" altLang="zh-TW" sz="1600" dirty="0" smtClean="0">
                  <a:latin typeface="Times New Roman" pitchFamily="18" charset="0"/>
                  <a:cs typeface="Times New Roman" pitchFamily="18" charset="0"/>
                </a:rPr>
                <a:t>Woven </a:t>
              </a:r>
              <a:r>
                <a:rPr lang="en-US" altLang="zh-TW" sz="1600" dirty="0">
                  <a:latin typeface="Times New Roman" pitchFamily="18" charset="0"/>
                  <a:cs typeface="Times New Roman" pitchFamily="18" charset="0"/>
                </a:rPr>
                <a:t>Roving (WR), </a:t>
              </a:r>
              <a:endParaRPr lang="en-US" altLang="zh-TW" sz="1600" dirty="0" smtClean="0">
                <a:latin typeface="Times New Roman" pitchFamily="18" charset="0"/>
                <a:cs typeface="Times New Roman" pitchFamily="18" charset="0"/>
              </a:endParaRPr>
            </a:p>
            <a:p>
              <a:r>
                <a:rPr lang="en-US" altLang="zh-TW" sz="1600" dirty="0" smtClean="0">
                  <a:latin typeface="Times New Roman" pitchFamily="18" charset="0"/>
                  <a:cs typeface="Times New Roman" pitchFamily="18" charset="0"/>
                </a:rPr>
                <a:t>Chopped </a:t>
              </a:r>
              <a:r>
                <a:rPr lang="en-US" altLang="zh-TW" sz="1600" dirty="0">
                  <a:latin typeface="Times New Roman" pitchFamily="18" charset="0"/>
                  <a:cs typeface="Times New Roman" pitchFamily="18" charset="0"/>
                </a:rPr>
                <a:t>Strand Mat (CSM), Chopped Strand (CS/O-CS)</a:t>
              </a:r>
              <a:endParaRPr lang="zh-TW" altLang="en-US" sz="1600" dirty="0">
                <a:latin typeface="Times New Roman" pitchFamily="18" charset="0"/>
                <a:cs typeface="Times New Roman" pitchFamily="18" charset="0"/>
              </a:endParaRPr>
            </a:p>
          </p:txBody>
        </p:sp>
        <p:pic>
          <p:nvPicPr>
            <p:cNvPr id="247" name="圖片 2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295"/>
              <a:ext cx="32232" cy="21647"/>
            </a:xfrm>
            <a:prstGeom prst="rect">
              <a:avLst/>
            </a:prstGeom>
            <a:noFill/>
            <a:extLst>
              <a:ext uri="{909E8E84-426E-40DD-AFC4-6F175D3DCCD1}">
                <a14:hiddenFill xmlns:a14="http://schemas.microsoft.com/office/drawing/2010/main">
                  <a:solidFill>
                    <a:srgbClr val="FFFFFF"/>
                  </a:solidFill>
                </a14:hiddenFill>
              </a:ext>
            </a:extLst>
          </p:spPr>
        </p:pic>
        <p:pic>
          <p:nvPicPr>
            <p:cNvPr id="235" name="圖片 2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04" y="1935"/>
              <a:ext cx="6845" cy="6667"/>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11"/>
          <p:cNvSpPr>
            <a:spLocks noChangeArrowheads="1"/>
          </p:cNvSpPr>
          <p:nvPr/>
        </p:nvSpPr>
        <p:spPr bwMode="auto">
          <a:xfrm>
            <a:off x="0" y="3751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31788">
              <a:defRPr kumimoji="1">
                <a:solidFill>
                  <a:schemeClr val="tx1"/>
                </a:solidFill>
                <a:latin typeface="Arial" pitchFamily="34" charset="0"/>
                <a:ea typeface="新細明體" pitchFamily="18" charset="-120"/>
                <a:cs typeface="新細明體" pitchFamily="18" charset="-120"/>
              </a:defRPr>
            </a:lvl1pPr>
            <a:lvl2pPr>
              <a:defRPr kumimoji="1">
                <a:solidFill>
                  <a:schemeClr val="tx1"/>
                </a:solidFill>
                <a:latin typeface="Arial" pitchFamily="34" charset="0"/>
                <a:ea typeface="新細明體" pitchFamily="18" charset="-120"/>
                <a:cs typeface="新細明體" pitchFamily="18" charset="-120"/>
              </a:defRPr>
            </a:lvl2pPr>
            <a:lvl3pPr>
              <a:defRPr kumimoji="1">
                <a:solidFill>
                  <a:schemeClr val="tx1"/>
                </a:solidFill>
                <a:latin typeface="Arial" pitchFamily="34" charset="0"/>
                <a:ea typeface="新細明體" pitchFamily="18" charset="-120"/>
                <a:cs typeface="新細明體" pitchFamily="18" charset="-120"/>
              </a:defRPr>
            </a:lvl3pPr>
            <a:lvl4pPr>
              <a:defRPr kumimoji="1">
                <a:solidFill>
                  <a:schemeClr val="tx1"/>
                </a:solidFill>
                <a:latin typeface="Arial" pitchFamily="34" charset="0"/>
                <a:ea typeface="新細明體" pitchFamily="18" charset="-120"/>
                <a:cs typeface="新細明體" pitchFamily="18" charset="-120"/>
              </a:defRPr>
            </a:lvl4pPr>
            <a:lvl5pPr>
              <a:defRPr kumimoji="1">
                <a:solidFill>
                  <a:schemeClr val="tx1"/>
                </a:solidFill>
                <a:latin typeface="Arial" pitchFamily="34" charset="0"/>
                <a:ea typeface="新細明體" pitchFamily="18" charset="-120"/>
                <a:cs typeface="新細明體" pitchFamily="18" charset="-120"/>
              </a:defRPr>
            </a:lvl5pPr>
            <a:lvl6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6pPr>
            <a:lvl7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7pPr>
            <a:lvl8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8pPr>
            <a:lvl9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9pPr>
          </a:lstStyle>
          <a:p>
            <a:pPr marL="0" marR="0" lvl="0" indent="331788"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pic>
        <p:nvPicPr>
          <p:cNvPr id="16386" name="Picture 2" descr="ch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31056" y="2153477"/>
            <a:ext cx="9493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物件 3"/>
          <p:cNvGraphicFramePr>
            <a:graphicFrameLocks noChangeAspect="1"/>
          </p:cNvGraphicFramePr>
          <p:nvPr>
            <p:extLst>
              <p:ext uri="{D42A27DB-BD31-4B8C-83A1-F6EECF244321}">
                <p14:modId xmlns:p14="http://schemas.microsoft.com/office/powerpoint/2010/main" val="915581731"/>
              </p:ext>
            </p:extLst>
          </p:nvPr>
        </p:nvGraphicFramePr>
        <p:xfrm>
          <a:off x="971600" y="908720"/>
          <a:ext cx="6403975" cy="1308100"/>
        </p:xfrm>
        <a:graphic>
          <a:graphicData uri="http://schemas.openxmlformats.org/presentationml/2006/ole">
            <mc:AlternateContent xmlns:mc="http://schemas.openxmlformats.org/markup-compatibility/2006">
              <mc:Choice xmlns:v="urn:schemas-microsoft-com:vml" Requires="v">
                <p:oleObj spid="_x0000_s13338" name="文件" r:id="rId8" imgW="6403549" imgH="1307685" progId="Word.Document.12">
                  <p:embed/>
                </p:oleObj>
              </mc:Choice>
              <mc:Fallback>
                <p:oleObj name="文件" r:id="rId8" imgW="6403549" imgH="1307685" progId="Word.Document.12">
                  <p:embed/>
                  <p:pic>
                    <p:nvPicPr>
                      <p:cNvPr id="0" name="物件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1600" y="908720"/>
                        <a:ext cx="640397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71771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a:extLst>
              <a:ext uri="{FF2B5EF4-FFF2-40B4-BE49-F238E27FC236}">
                <a16:creationId xmlns:a16="http://schemas.microsoft.com/office/drawing/2014/main" xmlns="" id="{DA04F624-4076-4AFF-BDAD-2D871C6C4F6D}"/>
              </a:ext>
            </a:extLst>
          </p:cNvPr>
          <p:cNvSpPr>
            <a:spLocks noGrp="1"/>
          </p:cNvSpPr>
          <p:nvPr>
            <p:ph type="title"/>
          </p:nvPr>
        </p:nvSpPr>
        <p:spPr/>
        <p:txBody>
          <a:bodyPr/>
          <a:lstStyle/>
          <a:p>
            <a:pPr marL="320040" indent="-320040" eaLnBrk="1" fontAlgn="auto" hangingPunct="1">
              <a:spcAft>
                <a:spcPts val="0"/>
              </a:spcAft>
              <a:buClr>
                <a:schemeClr val="accent6">
                  <a:lumMod val="75000"/>
                </a:schemeClr>
              </a:buClr>
              <a:defRPr/>
            </a:pPr>
            <a:r>
              <a:rPr lang="en-US" altLang="en-US" dirty="0">
                <a:latin typeface="Times New Roman" pitchFamily="18" charset="0"/>
                <a:cs typeface="Times New Roman" pitchFamily="18" charset="0"/>
              </a:rPr>
              <a:t>Product Introduction</a:t>
            </a:r>
            <a:endParaRPr altLang="en-US" dirty="0"/>
          </a:p>
        </p:txBody>
      </p:sp>
      <p:sp>
        <p:nvSpPr>
          <p:cNvPr id="23555" name="投影片編號版面配置區 2">
            <a:extLst>
              <a:ext uri="{FF2B5EF4-FFF2-40B4-BE49-F238E27FC236}">
                <a16:creationId xmlns:a16="http://schemas.microsoft.com/office/drawing/2014/main" xmlns="" id="{0A2325FD-2C9C-4CFD-B9C5-D6E82CA1D22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fld id="{629F8239-12CA-47E0-91E6-2142A23B08F2}" type="slidenum">
              <a:rPr lang="zh-TW" altLang="en-US" sz="1200">
                <a:solidFill>
                  <a:schemeClr val="tx2"/>
                </a:solidFill>
                <a:latin typeface="Times New Roman" panose="02020603050405020304" pitchFamily="18" charset="0"/>
                <a:ea typeface="標楷體" panose="03000509000000000000" pitchFamily="65" charset="-120"/>
              </a:rPr>
              <a:pPr eaLnBrk="1" hangingPunct="1">
                <a:spcBef>
                  <a:spcPct val="0"/>
                </a:spcBef>
                <a:spcAft>
                  <a:spcPct val="0"/>
                </a:spcAft>
                <a:buClrTx/>
                <a:buSzTx/>
                <a:buFontTx/>
                <a:buNone/>
              </a:pPr>
              <a:t>18</a:t>
            </a:fld>
            <a:endParaRPr lang="zh-TW" altLang="en-US" sz="1200">
              <a:solidFill>
                <a:schemeClr val="tx2"/>
              </a:solidFill>
              <a:latin typeface="Times New Roman" panose="02020603050405020304" pitchFamily="18" charset="0"/>
              <a:ea typeface="標楷體" panose="03000509000000000000" pitchFamily="65" charset="-120"/>
            </a:endParaRPr>
          </a:p>
        </p:txBody>
      </p:sp>
      <p:sp>
        <p:nvSpPr>
          <p:cNvPr id="4" name="矩形 3">
            <a:extLst>
              <a:ext uri="{FF2B5EF4-FFF2-40B4-BE49-F238E27FC236}">
                <a16:creationId xmlns:a16="http://schemas.microsoft.com/office/drawing/2014/main" xmlns="" id="{2CAA73E6-106B-499F-AAB8-8720C8FCAE50}"/>
              </a:ext>
            </a:extLst>
          </p:cNvPr>
          <p:cNvSpPr/>
          <p:nvPr/>
        </p:nvSpPr>
        <p:spPr>
          <a:xfrm>
            <a:off x="450772" y="942975"/>
            <a:ext cx="8441708" cy="5078313"/>
          </a:xfrm>
          <a:prstGeom prst="rect">
            <a:avLst/>
          </a:prstGeom>
        </p:spPr>
        <p:txBody>
          <a:bodyPr wrap="square">
            <a:spAutoFit/>
          </a:bodyPr>
          <a:lstStyle>
            <a:lvl1pPr eaLnBrk="0" hangingPunct="0">
              <a:defRPr kumimoji="1">
                <a:solidFill>
                  <a:schemeClr val="tx1"/>
                </a:solidFill>
                <a:latin typeface="Rockwell" panose="02060603020205020403" pitchFamily="18" charset="0"/>
                <a:ea typeface="新細明體" panose="02020500000000000000" pitchFamily="18" charset="-120"/>
              </a:defRPr>
            </a:lvl1pPr>
            <a:lvl2pPr marL="742950" indent="-285750" eaLnBrk="0" hangingPunct="0">
              <a:defRPr kumimoji="1">
                <a:solidFill>
                  <a:schemeClr val="tx1"/>
                </a:solidFill>
                <a:latin typeface="Rockwell" panose="02060603020205020403" pitchFamily="18" charset="0"/>
                <a:ea typeface="新細明體" panose="02020500000000000000" pitchFamily="18" charset="-120"/>
              </a:defRPr>
            </a:lvl2pPr>
            <a:lvl3pPr marL="1143000" indent="-228600" eaLnBrk="0" hangingPunct="0">
              <a:defRPr kumimoji="1">
                <a:solidFill>
                  <a:schemeClr val="tx1"/>
                </a:solidFill>
                <a:latin typeface="Rockwell" panose="02060603020205020403" pitchFamily="18" charset="0"/>
                <a:ea typeface="新細明體" panose="02020500000000000000" pitchFamily="18" charset="-120"/>
              </a:defRPr>
            </a:lvl3pPr>
            <a:lvl4pPr marL="1600200" indent="-228600" eaLnBrk="0" hangingPunct="0">
              <a:defRPr kumimoji="1">
                <a:solidFill>
                  <a:schemeClr val="tx1"/>
                </a:solidFill>
                <a:latin typeface="Rockwell" panose="02060603020205020403" pitchFamily="18" charset="0"/>
                <a:ea typeface="新細明體" panose="02020500000000000000" pitchFamily="18" charset="-120"/>
              </a:defRPr>
            </a:lvl4pPr>
            <a:lvl5pPr marL="2057400" indent="-228600" eaLnBrk="0" hangingPunct="0">
              <a:defRPr kumimoji="1">
                <a:solidFill>
                  <a:schemeClr val="tx1"/>
                </a:solidFill>
                <a:latin typeface="Rockwell" panose="020606030202050204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9pPr>
          </a:lstStyle>
          <a:p>
            <a:pPr eaLnBrk="1" hangingPunct="1">
              <a:spcBef>
                <a:spcPts val="0"/>
              </a:spcBef>
              <a:spcAft>
                <a:spcPts val="0"/>
              </a:spcAft>
            </a:pPr>
            <a:r>
              <a:rPr lang="en-US" altLang="zh-TW" sz="2000" b="1" dirty="0" smtClean="0">
                <a:solidFill>
                  <a:schemeClr val="bg2">
                    <a:lumMod val="50000"/>
                  </a:schemeClr>
                </a:solidFill>
                <a:latin typeface="Times New Roman" pitchFamily="18" charset="0"/>
                <a:cs typeface="Times New Roman" pitchFamily="18" charset="0"/>
              </a:rPr>
              <a:t>Glass </a:t>
            </a:r>
            <a:r>
              <a:rPr lang="en-US" altLang="zh-TW" sz="2000" b="1" dirty="0">
                <a:solidFill>
                  <a:schemeClr val="bg2">
                    <a:lumMod val="50000"/>
                  </a:schemeClr>
                </a:solidFill>
                <a:latin typeface="Times New Roman" pitchFamily="18" charset="0"/>
                <a:cs typeface="Times New Roman" pitchFamily="18" charset="0"/>
              </a:rPr>
              <a:t>container, tableware, and </a:t>
            </a:r>
            <a:r>
              <a:rPr lang="en-US" altLang="zh-TW" sz="2000" b="1" dirty="0" smtClean="0">
                <a:solidFill>
                  <a:schemeClr val="bg2">
                    <a:lumMod val="50000"/>
                  </a:schemeClr>
                </a:solidFill>
                <a:latin typeface="Times New Roman" pitchFamily="18" charset="0"/>
                <a:cs typeface="Times New Roman" pitchFamily="18" charset="0"/>
              </a:rPr>
              <a:t>kitchenware</a:t>
            </a:r>
            <a:endParaRPr kumimoji="0" lang="zh-TW" altLang="zh-TW" sz="2000" b="1" dirty="0">
              <a:solidFill>
                <a:schemeClr val="bg2">
                  <a:lumMod val="50000"/>
                </a:schemeClr>
              </a:solidFill>
              <a:latin typeface="Times New Roman" pitchFamily="18" charset="0"/>
              <a:ea typeface="標楷體" panose="03000509000000000000" pitchFamily="65" charset="-120"/>
              <a:cs typeface="Times New Roman" pitchFamily="18" charset="0"/>
            </a:endParaRPr>
          </a:p>
          <a:p>
            <a:r>
              <a:rPr lang="en-US" altLang="zh-TW" sz="1600" dirty="0">
                <a:latin typeface="Times New Roman" pitchFamily="18" charset="0"/>
                <a:cs typeface="Times New Roman" pitchFamily="18" charset="0"/>
              </a:rPr>
              <a:t>Glass container, tableware, and kitchenware</a:t>
            </a:r>
          </a:p>
          <a:p>
            <a:r>
              <a:rPr lang="en-US" altLang="zh-TW" sz="1600" dirty="0">
                <a:latin typeface="Times New Roman" pitchFamily="18" charset="0"/>
                <a:cs typeface="Times New Roman" pitchFamily="18" charset="0"/>
              </a:rPr>
              <a:t>Glass containers, with excellent transparency, showcase the real color of anything inside containers. Advantages such as easy sealing, long-time storage and suitableness for microwave heating make these containers a necessity for modern people. The manufacturing facility of the container, tableware, and kitchenware has received ISO9001 and FSSC 22000 certification. All products meet Taiwan's Sanitation Standard for Food Utensils, Containers and Packages. TGI can also provide products that meet </a:t>
            </a:r>
            <a:r>
              <a:rPr lang="en-US" altLang="zh-TW" sz="1600" dirty="0" err="1">
                <a:latin typeface="Times New Roman" pitchFamily="18" charset="0"/>
                <a:cs typeface="Times New Roman" pitchFamily="18" charset="0"/>
              </a:rPr>
              <a:t>RoHS</a:t>
            </a:r>
            <a:r>
              <a:rPr lang="en-US" altLang="zh-TW" sz="1600" dirty="0">
                <a:latin typeface="Times New Roman" pitchFamily="18" charset="0"/>
                <a:cs typeface="Times New Roman" pitchFamily="18" charset="0"/>
              </a:rPr>
              <a:t> and REACH standards based on clients' needs. For our heat-resistant products, all of our baby feeding bottles meet EU's latest EN 14350 standard. Coffee pots come with heat-resistant labeling upon clients' requests. </a:t>
            </a:r>
          </a:p>
          <a:p>
            <a:r>
              <a:rPr lang="en-US" altLang="zh-TW" sz="1600" dirty="0">
                <a:latin typeface="Times New Roman" pitchFamily="18" charset="0"/>
                <a:cs typeface="Times New Roman" pitchFamily="18" charset="0"/>
              </a:rPr>
              <a:t>In 2019, we made every effort to develop the high-price special-shaped bottles. Heat-resistant containers will continue to consolidate the glass bottle market and expand new customer base. TGI also established a recycled glass processing center to clean and reuse recycled glass, and regularly send samples of SGS to test the lead content. In addition, we scrapped the waste glass in the factory and also recycled it through metal detector inspection. Regarding the output and recycling part of customers' waste glass after sales, they will cooperate with Spring Pool Glass to recycle and sell the waste glass to the middle and downstream glass factories, clean and inspect with a metal detector to remove most of the metal contaminants like stainless steel, aluminum, copper, tin, etc. to improve quality of production. In 2020, the average recycling rate reached 54.92% and we will commit ourselves to better recycling rates.</a:t>
            </a:r>
          </a:p>
        </p:txBody>
      </p:sp>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451" y="5805264"/>
            <a:ext cx="428396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fld id="{10098D3D-3D0A-4C90-866E-E344DB6D4D09}" type="slidenum">
              <a:rPr lang="zh-TW" altLang="en-US" smtClean="0"/>
              <a:pPr/>
              <a:t>19</a:t>
            </a:fld>
            <a:endParaRPr lang="zh-TW" altLang="en-US"/>
          </a:p>
        </p:txBody>
      </p:sp>
      <p:sp>
        <p:nvSpPr>
          <p:cNvPr id="4" name="標題 1">
            <a:extLst>
              <a:ext uri="{FF2B5EF4-FFF2-40B4-BE49-F238E27FC236}">
                <a16:creationId xmlns:a16="http://schemas.microsoft.com/office/drawing/2014/main" xmlns="" id="{DA04F624-4076-4AFF-BDAD-2D871C6C4F6D}"/>
              </a:ext>
            </a:extLst>
          </p:cNvPr>
          <p:cNvSpPr>
            <a:spLocks noGrp="1"/>
          </p:cNvSpPr>
          <p:nvPr>
            <p:ph type="title"/>
          </p:nvPr>
        </p:nvSpPr>
        <p:spPr/>
        <p:txBody>
          <a:bodyPr/>
          <a:lstStyle/>
          <a:p>
            <a:pPr marL="320040" indent="-320040" eaLnBrk="1" fontAlgn="auto" hangingPunct="1">
              <a:spcAft>
                <a:spcPts val="0"/>
              </a:spcAft>
              <a:buClr>
                <a:schemeClr val="accent6">
                  <a:lumMod val="75000"/>
                </a:schemeClr>
              </a:buClr>
              <a:defRPr/>
            </a:pPr>
            <a:r>
              <a:rPr lang="en-US" altLang="en-US" dirty="0">
                <a:latin typeface="Times New Roman" pitchFamily="18" charset="0"/>
                <a:cs typeface="Times New Roman" pitchFamily="18" charset="0"/>
              </a:rPr>
              <a:t>Product Introduction</a:t>
            </a:r>
            <a:endParaRPr altLang="en-US" dirty="0"/>
          </a:p>
        </p:txBody>
      </p:sp>
      <p:sp>
        <p:nvSpPr>
          <p:cNvPr id="5" name="矩形 4"/>
          <p:cNvSpPr/>
          <p:nvPr/>
        </p:nvSpPr>
        <p:spPr>
          <a:xfrm>
            <a:off x="539552" y="980729"/>
            <a:ext cx="8280920" cy="2554545"/>
          </a:xfrm>
          <a:prstGeom prst="rect">
            <a:avLst/>
          </a:prstGeom>
        </p:spPr>
        <p:txBody>
          <a:bodyPr wrap="square">
            <a:spAutoFit/>
          </a:bodyPr>
          <a:lstStyle/>
          <a:p>
            <a:pPr>
              <a:spcBef>
                <a:spcPts val="1200"/>
              </a:spcBef>
              <a:spcAft>
                <a:spcPts val="1200"/>
              </a:spcAft>
            </a:pPr>
            <a:r>
              <a:rPr kumimoji="0" lang="en-US" altLang="zh-TW" sz="2400" b="1" dirty="0" smtClean="0">
                <a:solidFill>
                  <a:srgbClr val="007EEA"/>
                </a:solidFill>
                <a:latin typeface="Times New Roman" pitchFamily="18" charset="0"/>
                <a:ea typeface="標楷體" panose="03000509000000000000" pitchFamily="65" charset="-120"/>
                <a:cs typeface="Times New Roman" pitchFamily="18" charset="0"/>
              </a:rPr>
              <a:t>Private Brand - TG</a:t>
            </a:r>
            <a:endParaRPr kumimoji="0" lang="en-US" altLang="zh-TW" sz="2400" b="1" dirty="0">
              <a:solidFill>
                <a:srgbClr val="007EEA"/>
              </a:solidFill>
              <a:latin typeface="Times New Roman" pitchFamily="18" charset="0"/>
              <a:ea typeface="標楷體" panose="03000509000000000000" pitchFamily="65" charset="-120"/>
              <a:cs typeface="Times New Roman" pitchFamily="18" charset="0"/>
            </a:endParaRPr>
          </a:p>
          <a:p>
            <a:r>
              <a:rPr lang="en-US" altLang="zh-TW" dirty="0">
                <a:latin typeface="Times New Roman" pitchFamily="18" charset="0"/>
                <a:cs typeface="Times New Roman" pitchFamily="18" charset="0"/>
              </a:rPr>
              <a:t>TGI's technique to produce glass containers and tableware has been able to compete with international recognized brands. Therefore, we established our private brand, TG. TG targeted the new audiences who pay attention to lifestyle. Besides, in order to create the brand image and build the products style, we invited </a:t>
            </a:r>
            <a:r>
              <a:rPr lang="en-US" altLang="zh-TW" dirty="0" err="1">
                <a:latin typeface="Times New Roman" pitchFamily="18" charset="0"/>
                <a:cs typeface="Times New Roman" pitchFamily="18" charset="0"/>
              </a:rPr>
              <a:t>Fukasawa</a:t>
            </a:r>
            <a:r>
              <a:rPr lang="en-US" altLang="zh-TW" dirty="0">
                <a:latin typeface="Times New Roman" pitchFamily="18" charset="0"/>
                <a:cs typeface="Times New Roman" pitchFamily="18" charset="0"/>
              </a:rPr>
              <a:t> Naoto, who is a Japanese </a:t>
            </a:r>
            <a:r>
              <a:rPr lang="en-US" altLang="zh-TW" dirty="0" smtClean="0">
                <a:latin typeface="Times New Roman" pitchFamily="18" charset="0"/>
                <a:cs typeface="Times New Roman" pitchFamily="18" charset="0"/>
              </a:rPr>
              <a:t>master </a:t>
            </a:r>
            <a:r>
              <a:rPr lang="en-US" altLang="zh-TW" dirty="0">
                <a:latin typeface="Times New Roman" pitchFamily="18" charset="0"/>
                <a:cs typeface="Times New Roman" pitchFamily="18" charset="0"/>
              </a:rPr>
              <a:t>of industrial design, to plan and design with his observation of Taiwanese culture. He merged the feelings such as “kindness”, “mild” and “nature” into the design, bringing glass containers a whole new life.</a:t>
            </a:r>
            <a:endParaRPr lang="zh-TW" altLang="en-US" dirty="0">
              <a:latin typeface="Times New Roman" pitchFamily="18" charset="0"/>
              <a:cs typeface="Times New Roman" pitchFamily="18" charset="0"/>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4329" y="4569095"/>
            <a:ext cx="2011363"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4365102"/>
            <a:ext cx="214630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4005064"/>
            <a:ext cx="2420937"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8033" r="19395"/>
          <a:stretch/>
        </p:blipFill>
        <p:spPr bwMode="auto">
          <a:xfrm>
            <a:off x="7081321" y="3315767"/>
            <a:ext cx="1481715"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字方塊 1"/>
          <p:cNvSpPr txBox="1"/>
          <p:nvPr/>
        </p:nvSpPr>
        <p:spPr>
          <a:xfrm>
            <a:off x="4907726" y="3646765"/>
            <a:ext cx="2616602" cy="646331"/>
          </a:xfrm>
          <a:prstGeom prst="rect">
            <a:avLst/>
          </a:prstGeom>
          <a:noFill/>
        </p:spPr>
        <p:txBody>
          <a:bodyPr wrap="square" rtlCol="0">
            <a:spAutoFit/>
          </a:bodyPr>
          <a:lstStyle/>
          <a:p>
            <a:r>
              <a:rPr lang="en-US" altLang="zh-TW" dirty="0" smtClean="0">
                <a:latin typeface="Times New Roman" pitchFamily="18" charset="0"/>
                <a:cs typeface="Times New Roman" pitchFamily="18" charset="0"/>
              </a:rPr>
              <a:t>Please scan the QR code for more information.</a:t>
            </a:r>
            <a:endParaRPr lang="zh-TW"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260981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pPr marL="320040" indent="-320040" eaLnBrk="1" fontAlgn="auto" hangingPunct="1">
              <a:spcAft>
                <a:spcPts val="0"/>
              </a:spcAft>
              <a:buClr>
                <a:schemeClr val="accent6">
                  <a:lumMod val="75000"/>
                </a:schemeClr>
              </a:buClr>
              <a:defRPr/>
            </a:pPr>
            <a:r>
              <a:rPr lang="en-US" altLang="zh-TW" dirty="0">
                <a:latin typeface="Times New Roman" pitchFamily="18" charset="0"/>
                <a:cs typeface="Times New Roman" pitchFamily="18" charset="0"/>
              </a:rPr>
              <a:t>Disclaimer</a:t>
            </a:r>
            <a:endParaRPr altLang="en-US" dirty="0" smtClean="0"/>
          </a:p>
        </p:txBody>
      </p:sp>
      <p:sp>
        <p:nvSpPr>
          <p:cNvPr id="12291" name="投影片編號版面配置區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138677"/>
              </a:buClr>
              <a:buSzPct val="130000"/>
              <a:buFont typeface="Georgia" pitchFamily="18" charset="0"/>
              <a:buChar char="*"/>
              <a:defRPr sz="2200">
                <a:solidFill>
                  <a:srgbClr val="404040"/>
                </a:solidFill>
                <a:latin typeface="Trebuchet MS" pitchFamily="34" charset="0"/>
                <a:ea typeface="微軟正黑體" pitchFamily="34" charset="-120"/>
              </a:defRPr>
            </a:lvl1pPr>
            <a:lvl2pPr marL="742950" indent="-285750">
              <a:spcBef>
                <a:spcPct val="20000"/>
              </a:spcBef>
              <a:spcAft>
                <a:spcPts val="300"/>
              </a:spcAft>
              <a:buClr>
                <a:srgbClr val="138677"/>
              </a:buClr>
              <a:buSzPct val="130000"/>
              <a:buFont typeface="Georgia" pitchFamily="18" charset="0"/>
              <a:buChar char="*"/>
              <a:defRPr sz="2000">
                <a:solidFill>
                  <a:srgbClr val="404040"/>
                </a:solidFill>
                <a:latin typeface="Trebuchet MS" pitchFamily="34" charset="0"/>
                <a:ea typeface="微軟正黑體" pitchFamily="34" charset="-120"/>
              </a:defRPr>
            </a:lvl2pPr>
            <a:lvl3pPr marL="1143000" indent="-228600">
              <a:spcBef>
                <a:spcPct val="20000"/>
              </a:spcBef>
              <a:spcAft>
                <a:spcPts val="300"/>
              </a:spcAft>
              <a:buClr>
                <a:srgbClr val="138677"/>
              </a:buClr>
              <a:buSzPct val="130000"/>
              <a:buFont typeface="Georgia" pitchFamily="18" charset="0"/>
              <a:buChar char="*"/>
              <a:defRPr>
                <a:solidFill>
                  <a:srgbClr val="404040"/>
                </a:solidFill>
                <a:latin typeface="Trebuchet MS" pitchFamily="34" charset="0"/>
                <a:ea typeface="微軟正黑體" pitchFamily="34" charset="-120"/>
              </a:defRPr>
            </a:lvl3pPr>
            <a:lvl4pPr marL="1600200" indent="-228600">
              <a:spcBef>
                <a:spcPct val="20000"/>
              </a:spcBef>
              <a:spcAft>
                <a:spcPts val="300"/>
              </a:spcAft>
              <a:buClr>
                <a:srgbClr val="138677"/>
              </a:buClr>
              <a:buSzPct val="130000"/>
              <a:buFont typeface="Georgia" pitchFamily="18" charset="0"/>
              <a:buChar char="*"/>
              <a:defRPr sz="1600">
                <a:solidFill>
                  <a:srgbClr val="404040"/>
                </a:solidFill>
                <a:latin typeface="Trebuchet MS" pitchFamily="34" charset="0"/>
                <a:ea typeface="微軟正黑體" pitchFamily="34" charset="-120"/>
              </a:defRPr>
            </a:lvl4pPr>
            <a:lvl5pPr marL="2057400" indent="-22860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5pPr>
            <a:lvl6pPr marL="25146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6pPr>
            <a:lvl7pPr marL="29718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7pPr>
            <a:lvl8pPr marL="34290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8pPr>
            <a:lvl9pPr marL="38862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9pPr>
          </a:lstStyle>
          <a:p>
            <a:pPr>
              <a:spcBef>
                <a:spcPct val="0"/>
              </a:spcBef>
              <a:spcAft>
                <a:spcPct val="0"/>
              </a:spcAft>
              <a:buClrTx/>
              <a:buSzTx/>
              <a:buFontTx/>
              <a:buNone/>
            </a:pPr>
            <a:fld id="{74A4FA47-603E-4B5C-AF00-C1CB8639A18D}" type="slidenum">
              <a:rPr lang="zh-TW" altLang="en-US" sz="1200">
                <a:solidFill>
                  <a:schemeClr val="tx2"/>
                </a:solidFill>
                <a:latin typeface="Times New Roman" pitchFamily="18" charset="0"/>
                <a:ea typeface="標楷體" pitchFamily="65" charset="-120"/>
              </a:rPr>
              <a:pPr>
                <a:spcBef>
                  <a:spcPct val="0"/>
                </a:spcBef>
                <a:spcAft>
                  <a:spcPct val="0"/>
                </a:spcAft>
                <a:buClrTx/>
                <a:buSzTx/>
                <a:buFontTx/>
                <a:buNone/>
              </a:pPr>
              <a:t>2</a:t>
            </a:fld>
            <a:endParaRPr lang="zh-TW" altLang="en-US" sz="1200">
              <a:solidFill>
                <a:schemeClr val="tx2"/>
              </a:solidFill>
              <a:latin typeface="Times New Roman" pitchFamily="18" charset="0"/>
              <a:ea typeface="標楷體" pitchFamily="65" charset="-120"/>
            </a:endParaRPr>
          </a:p>
        </p:txBody>
      </p:sp>
      <p:sp>
        <p:nvSpPr>
          <p:cNvPr id="4" name="矩形 3"/>
          <p:cNvSpPr/>
          <p:nvPr/>
        </p:nvSpPr>
        <p:spPr>
          <a:xfrm>
            <a:off x="468313" y="1311275"/>
            <a:ext cx="8207375" cy="4954588"/>
          </a:xfrm>
          <a:prstGeom prst="rect">
            <a:avLst/>
          </a:prstGeom>
        </p:spPr>
        <p:txBody>
          <a:bodyPr>
            <a:spAutoFit/>
          </a:bodyPr>
          <a:lstStyle/>
          <a:p>
            <a:pPr marL="285750" indent="-285750" algn="just" eaLnBrk="1" fontAlgn="auto" hangingPunct="1">
              <a:spcBef>
                <a:spcPts val="0"/>
              </a:spcBef>
              <a:spcAft>
                <a:spcPts val="0"/>
              </a:spcAft>
              <a:buFont typeface="Wingdings" panose="05000000000000000000" pitchFamily="2" charset="2"/>
              <a:buChar char="Ø"/>
              <a:defRPr/>
            </a:pPr>
            <a:r>
              <a:rPr kumimoji="0" lang="en-US" altLang="zh-TW" sz="2400" dirty="0">
                <a:solidFill>
                  <a:srgbClr val="404040"/>
                </a:solidFill>
                <a:latin typeface="Times New Roman" pitchFamily="18" charset="0"/>
                <a:ea typeface="標楷體"/>
                <a:cs typeface="Times New Roman" pitchFamily="18" charset="0"/>
              </a:rPr>
              <a:t>This brief and the related information issued meanwhile were obtained from internal and external data of the Company and the operation perspectives, it reflected the viewpoints to the future. If there is any change or adjustment in the hereafter, the Company has no responsibility to remind or update.</a:t>
            </a:r>
            <a:r>
              <a:rPr kumimoji="0" lang="zh-TW" altLang="en-US" sz="2600" dirty="0">
                <a:latin typeface="標楷體" panose="03000509000000000000" pitchFamily="65" charset="-120"/>
                <a:ea typeface="標楷體" panose="03000509000000000000" pitchFamily="65" charset="-120"/>
              </a:rPr>
              <a:t> </a:t>
            </a:r>
            <a:endParaRPr kumimoji="0" lang="en-US" altLang="zh-TW" sz="2600" dirty="0">
              <a:latin typeface="標楷體" panose="03000509000000000000" pitchFamily="65" charset="-120"/>
              <a:ea typeface="標楷體" panose="03000509000000000000" pitchFamily="65" charset="-120"/>
            </a:endParaRPr>
          </a:p>
          <a:p>
            <a:pPr eaLnBrk="1" fontAlgn="auto" hangingPunct="1">
              <a:spcBef>
                <a:spcPts val="0"/>
              </a:spcBef>
              <a:spcAft>
                <a:spcPts val="0"/>
              </a:spcAft>
              <a:defRPr/>
            </a:pPr>
            <a:r>
              <a:rPr kumimoji="0" lang="zh-TW" altLang="en-US" sz="2600" dirty="0">
                <a:latin typeface="標楷體" panose="03000509000000000000" pitchFamily="65" charset="-120"/>
                <a:ea typeface="標楷體" panose="03000509000000000000" pitchFamily="65" charset="-120"/>
              </a:rPr>
              <a:t></a:t>
            </a:r>
            <a:endParaRPr kumimoji="0" lang="en-US" altLang="zh-TW" sz="2600" dirty="0">
              <a:latin typeface="標楷體" panose="03000509000000000000" pitchFamily="65" charset="-120"/>
              <a:ea typeface="標楷體" panose="03000509000000000000" pitchFamily="65" charset="-120"/>
            </a:endParaRPr>
          </a:p>
          <a:p>
            <a:pPr marL="285750" indent="-285750" algn="just" eaLnBrk="1" fontAlgn="auto" hangingPunct="1">
              <a:spcBef>
                <a:spcPts val="0"/>
              </a:spcBef>
              <a:spcAft>
                <a:spcPts val="0"/>
              </a:spcAft>
              <a:buFont typeface="Wingdings" panose="05000000000000000000" pitchFamily="2" charset="2"/>
              <a:buChar char="Ø"/>
              <a:defRPr/>
            </a:pPr>
            <a:r>
              <a:rPr kumimoji="0" lang="en-US" altLang="zh-TW" sz="2400" dirty="0">
                <a:solidFill>
                  <a:srgbClr val="404040"/>
                </a:solidFill>
                <a:latin typeface="Times New Roman" pitchFamily="18" charset="0"/>
                <a:ea typeface="標楷體"/>
                <a:cs typeface="Times New Roman" pitchFamily="18" charset="0"/>
              </a:rPr>
              <a:t>The Company did not issue financial forecasts. The financial, business or Q&amp;A explanations may differ from actual result in the future. The reasons of differences may include the changed market demand, unsettled factory and material price, industrial competition, international economic situation, exchange rate fluctuation, suppliers and retailers supply chain, and etc. which can not be controlled by the Company.</a:t>
            </a:r>
            <a:r>
              <a:rPr kumimoji="0" lang="zh-TW" altLang="en-US" sz="2400" dirty="0">
                <a:solidFill>
                  <a:srgbClr val="404040"/>
                </a:solidFill>
                <a:latin typeface="Times New Roman" panose="02020603050405020304" pitchFamily="18" charset="0"/>
                <a:ea typeface="標楷體"/>
                <a:cs typeface="Times New Roman" panose="02020603050405020304" pitchFamily="18" charset="0"/>
              </a:rPr>
              <a:t> </a:t>
            </a:r>
          </a:p>
        </p:txBody>
      </p:sp>
    </p:spTree>
    <p:extLst>
      <p:ext uri="{BB962C8B-B14F-4D97-AF65-F5344CB8AC3E}">
        <p14:creationId xmlns:p14="http://schemas.microsoft.com/office/powerpoint/2010/main" val="1649109614"/>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en-US" dirty="0">
                <a:latin typeface="Times New Roman" pitchFamily="18" charset="0"/>
                <a:cs typeface="Times New Roman" pitchFamily="18" charset="0"/>
              </a:rPr>
              <a:t>Product Introduction</a:t>
            </a:r>
            <a:endParaRPr lang="zh-TW" altLang="en-US" dirty="0"/>
          </a:p>
        </p:txBody>
      </p:sp>
      <p:sp>
        <p:nvSpPr>
          <p:cNvPr id="3" name="投影片編號版面配置區 2"/>
          <p:cNvSpPr>
            <a:spLocks noGrp="1"/>
          </p:cNvSpPr>
          <p:nvPr>
            <p:ph type="sldNum" sz="quarter" idx="10"/>
          </p:nvPr>
        </p:nvSpPr>
        <p:spPr/>
        <p:txBody>
          <a:bodyPr/>
          <a:lstStyle/>
          <a:p>
            <a:fld id="{10098D3D-3D0A-4C90-866E-E344DB6D4D09}" type="slidenum">
              <a:rPr lang="zh-TW" altLang="en-US" smtClean="0"/>
              <a:pPr/>
              <a:t>20</a:t>
            </a:fld>
            <a:endParaRPr lang="zh-TW" altLang="en-US"/>
          </a:p>
        </p:txBody>
      </p:sp>
      <p:sp>
        <p:nvSpPr>
          <p:cNvPr id="6" name="矩形 5"/>
          <p:cNvSpPr/>
          <p:nvPr/>
        </p:nvSpPr>
        <p:spPr>
          <a:xfrm>
            <a:off x="539552" y="980729"/>
            <a:ext cx="8280920" cy="830997"/>
          </a:xfrm>
          <a:prstGeom prst="rect">
            <a:avLst/>
          </a:prstGeom>
        </p:spPr>
        <p:txBody>
          <a:bodyPr wrap="square">
            <a:spAutoFit/>
          </a:bodyPr>
          <a:lstStyle/>
          <a:p>
            <a:r>
              <a:rPr lang="en-US" altLang="zh-TW" sz="1600" dirty="0">
                <a:latin typeface="Times New Roman" pitchFamily="18" charset="0"/>
                <a:cs typeface="Times New Roman" pitchFamily="18" charset="0"/>
              </a:rPr>
              <a:t>TG has been awarded in the 29</a:t>
            </a:r>
            <a:r>
              <a:rPr lang="en-US" altLang="zh-TW" sz="1600" baseline="30000" dirty="0">
                <a:latin typeface="Times New Roman" pitchFamily="18" charset="0"/>
                <a:cs typeface="Times New Roman" pitchFamily="18" charset="0"/>
              </a:rPr>
              <a:t>th</a:t>
            </a:r>
            <a:r>
              <a:rPr lang="en-US" altLang="zh-TW" sz="1600" dirty="0">
                <a:latin typeface="Times New Roman" pitchFamily="18" charset="0"/>
                <a:cs typeface="Times New Roman" pitchFamily="18" charset="0"/>
              </a:rPr>
              <a:t> Taiwan Excellence Award for “Heat-Resistant Water Pitcher” and certified as Taiwan Good Craft for “Glass Storage Jar with Taiwan Acacia Lid” in 2020. We hope the new brand could extend into global markets with its base in Taiwan.</a:t>
            </a:r>
            <a:endParaRPr lang="zh-TW" altLang="en-US" sz="1600" dirty="0">
              <a:latin typeface="Times New Roman" pitchFamily="18" charset="0"/>
              <a:cs typeface="Times New Roman" pitchFamily="18" charset="0"/>
            </a:endParaRPr>
          </a:p>
        </p:txBody>
      </p:sp>
      <p:graphicFrame>
        <p:nvGraphicFramePr>
          <p:cNvPr id="7" name="物件 6"/>
          <p:cNvGraphicFramePr>
            <a:graphicFrameLocks noChangeAspect="1"/>
          </p:cNvGraphicFramePr>
          <p:nvPr>
            <p:extLst>
              <p:ext uri="{D42A27DB-BD31-4B8C-83A1-F6EECF244321}">
                <p14:modId xmlns:p14="http://schemas.microsoft.com/office/powerpoint/2010/main" val="3147001620"/>
              </p:ext>
            </p:extLst>
          </p:nvPr>
        </p:nvGraphicFramePr>
        <p:xfrm>
          <a:off x="1115616" y="1988840"/>
          <a:ext cx="6646862" cy="4722812"/>
        </p:xfrm>
        <a:graphic>
          <a:graphicData uri="http://schemas.openxmlformats.org/presentationml/2006/ole">
            <mc:AlternateContent xmlns:mc="http://schemas.openxmlformats.org/markup-compatibility/2006">
              <mc:Choice xmlns:v="urn:schemas-microsoft-com:vml" Requires="v">
                <p:oleObj spid="_x0000_s12346" name="文件" r:id="rId5" imgW="6720400" imgH="4777458" progId="Word.Document.12">
                  <p:embed/>
                </p:oleObj>
              </mc:Choice>
              <mc:Fallback>
                <p:oleObj name="文件" r:id="rId5" imgW="6720400" imgH="4777458" progId="Word.Document.12">
                  <p:embed/>
                  <p:pic>
                    <p:nvPicPr>
                      <p:cNvPr id="0" name=""/>
                      <p:cNvPicPr/>
                      <p:nvPr/>
                    </p:nvPicPr>
                    <p:blipFill>
                      <a:blip r:embed="rId6"/>
                      <a:stretch>
                        <a:fillRect/>
                      </a:stretch>
                    </p:blipFill>
                    <p:spPr>
                      <a:xfrm>
                        <a:off x="1115616" y="1988840"/>
                        <a:ext cx="6646862" cy="4722812"/>
                      </a:xfrm>
                      <a:prstGeom prst="rect">
                        <a:avLst/>
                      </a:prstGeom>
                    </p:spPr>
                  </p:pic>
                </p:oleObj>
              </mc:Fallback>
            </mc:AlternateContent>
          </a:graphicData>
        </a:graphic>
      </p:graphicFrame>
    </p:spTree>
    <p:extLst>
      <p:ext uri="{BB962C8B-B14F-4D97-AF65-F5344CB8AC3E}">
        <p14:creationId xmlns:p14="http://schemas.microsoft.com/office/powerpoint/2010/main" val="2873947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en-US" dirty="0">
                <a:latin typeface="Times New Roman" pitchFamily="18" charset="0"/>
                <a:cs typeface="Times New Roman" pitchFamily="18" charset="0"/>
              </a:rPr>
              <a:t>Product Introduction</a:t>
            </a:r>
            <a:endParaRPr lang="zh-TW" altLang="en-US" dirty="0"/>
          </a:p>
        </p:txBody>
      </p:sp>
      <p:sp>
        <p:nvSpPr>
          <p:cNvPr id="3" name="投影片編號版面配置區 2"/>
          <p:cNvSpPr>
            <a:spLocks noGrp="1"/>
          </p:cNvSpPr>
          <p:nvPr>
            <p:ph type="sldNum" sz="quarter" idx="10"/>
          </p:nvPr>
        </p:nvSpPr>
        <p:spPr/>
        <p:txBody>
          <a:bodyPr/>
          <a:lstStyle/>
          <a:p>
            <a:fld id="{10098D3D-3D0A-4C90-866E-E344DB6D4D09}" type="slidenum">
              <a:rPr lang="zh-TW" altLang="en-US" smtClean="0"/>
              <a:pPr/>
              <a:t>21</a:t>
            </a:fld>
            <a:endParaRPr lang="zh-TW" altLang="en-US"/>
          </a:p>
        </p:txBody>
      </p:sp>
      <p:sp>
        <p:nvSpPr>
          <p:cNvPr id="4" name="矩形 3"/>
          <p:cNvSpPr/>
          <p:nvPr/>
        </p:nvSpPr>
        <p:spPr>
          <a:xfrm>
            <a:off x="611560" y="980728"/>
            <a:ext cx="7992888" cy="1569660"/>
          </a:xfrm>
          <a:prstGeom prst="rect">
            <a:avLst/>
          </a:prstGeom>
        </p:spPr>
        <p:txBody>
          <a:bodyPr wrap="square">
            <a:spAutoFit/>
          </a:bodyPr>
          <a:lstStyle/>
          <a:p>
            <a:r>
              <a:rPr lang="en-US" altLang="zh-TW" sz="1600" dirty="0">
                <a:latin typeface="Times New Roman" pitchFamily="18" charset="0"/>
                <a:cs typeface="Times New Roman" pitchFamily="18" charset="0"/>
              </a:rPr>
              <a:t>TG flagship store opened on December 15, 2020 on the first floor of the Taiwan Glass Building on Nanjing East Road. The interior was designed by Naoto </a:t>
            </a:r>
            <a:r>
              <a:rPr lang="en-US" altLang="zh-TW" sz="1600" dirty="0" err="1">
                <a:latin typeface="Times New Roman" pitchFamily="18" charset="0"/>
                <a:cs typeface="Times New Roman" pitchFamily="18" charset="0"/>
              </a:rPr>
              <a:t>Fukasawa</a:t>
            </a:r>
            <a:r>
              <a:rPr lang="en-US" altLang="zh-TW" sz="1600" dirty="0">
                <a:latin typeface="Times New Roman" pitchFamily="18" charset="0"/>
                <a:cs typeface="Times New Roman" pitchFamily="18" charset="0"/>
              </a:rPr>
              <a:t> and Taiwan's architect </a:t>
            </a:r>
            <a:r>
              <a:rPr lang="en-US" altLang="zh-TW" sz="1600" dirty="0" err="1">
                <a:latin typeface="Times New Roman" pitchFamily="18" charset="0"/>
                <a:cs typeface="Times New Roman" pitchFamily="18" charset="0"/>
              </a:rPr>
              <a:t>Hou</a:t>
            </a:r>
            <a:r>
              <a:rPr lang="en-US" altLang="zh-TW" sz="1600" dirty="0">
                <a:latin typeface="Times New Roman" pitchFamily="18" charset="0"/>
                <a:cs typeface="Times New Roman" pitchFamily="18" charset="0"/>
              </a:rPr>
              <a:t>, Jen-</a:t>
            </a:r>
            <a:r>
              <a:rPr lang="en-US" altLang="zh-TW" sz="1600" dirty="0" err="1">
                <a:latin typeface="Times New Roman" pitchFamily="18" charset="0"/>
                <a:cs typeface="Times New Roman" pitchFamily="18" charset="0"/>
              </a:rPr>
              <a:t>Suh</a:t>
            </a:r>
            <a:r>
              <a:rPr lang="en-US" altLang="zh-TW" sz="1600" dirty="0">
                <a:latin typeface="Times New Roman" pitchFamily="18" charset="0"/>
                <a:cs typeface="Times New Roman" pitchFamily="18" charset="0"/>
              </a:rPr>
              <a:t> (Ho + </a:t>
            </a:r>
            <a:r>
              <a:rPr lang="en-US" altLang="zh-TW" sz="1600" dirty="0" err="1">
                <a:latin typeface="Times New Roman" pitchFamily="18" charset="0"/>
                <a:cs typeface="Times New Roman" pitchFamily="18" charset="0"/>
              </a:rPr>
              <a:t>Hou</a:t>
            </a:r>
            <a:r>
              <a:rPr lang="en-US" altLang="zh-TW" sz="1600" dirty="0">
                <a:latin typeface="Times New Roman" pitchFamily="18" charset="0"/>
                <a:cs typeface="Times New Roman" pitchFamily="18" charset="0"/>
              </a:rPr>
              <a:t> studio Architects). It is also the first business space designed by Naoto </a:t>
            </a:r>
            <a:r>
              <a:rPr lang="en-US" altLang="zh-TW" sz="1600" dirty="0" err="1">
                <a:latin typeface="Times New Roman" pitchFamily="18" charset="0"/>
                <a:cs typeface="Times New Roman" pitchFamily="18" charset="0"/>
              </a:rPr>
              <a:t>Fukusawa</a:t>
            </a:r>
            <a:r>
              <a:rPr lang="en-US" altLang="zh-TW" sz="1600" dirty="0">
                <a:latin typeface="Times New Roman" pitchFamily="18" charset="0"/>
                <a:cs typeface="Times New Roman" pitchFamily="18" charset="0"/>
              </a:rPr>
              <a:t>, including a new series of glass products, logo, package, and interior design. The windows display in the flagship store are the TG products photographed by Tamotsu </a:t>
            </a:r>
            <a:r>
              <a:rPr lang="en-US" altLang="zh-TW" sz="1600" dirty="0" err="1">
                <a:latin typeface="Times New Roman" pitchFamily="18" charset="0"/>
                <a:cs typeface="Times New Roman" pitchFamily="18" charset="0"/>
              </a:rPr>
              <a:t>Fujii</a:t>
            </a:r>
            <a:r>
              <a:rPr lang="en-US" altLang="zh-TW" sz="1600" dirty="0">
                <a:latin typeface="Times New Roman" pitchFamily="18" charset="0"/>
                <a:cs typeface="Times New Roman" pitchFamily="18" charset="0"/>
              </a:rPr>
              <a:t>, a famous Japanese commercial photographer.</a:t>
            </a:r>
            <a:endParaRPr lang="zh-TW" altLang="en-US" sz="1600" dirty="0">
              <a:latin typeface="Times New Roman" pitchFamily="18" charset="0"/>
              <a:cs typeface="Times New Roman" pitchFamily="18" charset="0"/>
            </a:endParaRPr>
          </a:p>
        </p:txBody>
      </p:sp>
      <p:pic>
        <p:nvPicPr>
          <p:cNvPr id="17410" name="圖片 1954657578" descr="一張含有 牆, 室內, 天花板, 光 的圖片&#10;&#10;自動產生的描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780928"/>
            <a:ext cx="4988884"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020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BAB2FCA-09C5-4B59-AF23-863D1C18EE34}"/>
              </a:ext>
            </a:extLst>
          </p:cNvPr>
          <p:cNvSpPr>
            <a:spLocks noGrp="1"/>
          </p:cNvSpPr>
          <p:nvPr>
            <p:ph type="title"/>
          </p:nvPr>
        </p:nvSpPr>
        <p:spPr/>
        <p:txBody>
          <a:bodyPr/>
          <a:lstStyle/>
          <a:p>
            <a:pPr>
              <a:defRPr/>
            </a:pPr>
            <a:r>
              <a:rPr lang="en-US" altLang="en-US" dirty="0">
                <a:latin typeface="Times New Roman" pitchFamily="18" charset="0"/>
                <a:cs typeface="Times New Roman" pitchFamily="18" charset="0"/>
              </a:rPr>
              <a:t>Product Introduction</a:t>
            </a:r>
            <a:endParaRPr lang="zh-TW" altLang="en-US" dirty="0"/>
          </a:p>
        </p:txBody>
      </p:sp>
      <p:sp>
        <p:nvSpPr>
          <p:cNvPr id="26627" name="投影片編號版面配置區 2">
            <a:extLst>
              <a:ext uri="{FF2B5EF4-FFF2-40B4-BE49-F238E27FC236}">
                <a16:creationId xmlns:a16="http://schemas.microsoft.com/office/drawing/2014/main" xmlns="" id="{5DCB2C18-DE10-48CD-A944-92FB0C33156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fld id="{E92757FD-EDA7-4A82-9499-80DEDC12EBBE}" type="slidenum">
              <a:rPr lang="zh-TW" altLang="en-US" sz="1200">
                <a:solidFill>
                  <a:schemeClr val="tx2"/>
                </a:solidFill>
                <a:latin typeface="Times New Roman" panose="02020603050405020304" pitchFamily="18" charset="0"/>
                <a:ea typeface="新細明體" panose="02020500000000000000" pitchFamily="18" charset="-120"/>
              </a:rPr>
              <a:pPr eaLnBrk="1" hangingPunct="1">
                <a:spcBef>
                  <a:spcPct val="0"/>
                </a:spcBef>
                <a:spcAft>
                  <a:spcPct val="0"/>
                </a:spcAft>
                <a:buClrTx/>
                <a:buSzTx/>
                <a:buFontTx/>
                <a:buNone/>
              </a:pPr>
              <a:t>22</a:t>
            </a:fld>
            <a:endParaRPr lang="zh-TW" altLang="en-US" sz="1200">
              <a:solidFill>
                <a:schemeClr val="tx2"/>
              </a:solidFill>
              <a:latin typeface="Times New Roman" panose="02020603050405020304" pitchFamily="18" charset="0"/>
              <a:ea typeface="新細明體" panose="02020500000000000000" pitchFamily="18" charset="-120"/>
            </a:endParaRPr>
          </a:p>
        </p:txBody>
      </p:sp>
      <p:sp>
        <p:nvSpPr>
          <p:cNvPr id="4" name="矩形 3">
            <a:extLst>
              <a:ext uri="{FF2B5EF4-FFF2-40B4-BE49-F238E27FC236}">
                <a16:creationId xmlns:a16="http://schemas.microsoft.com/office/drawing/2014/main" xmlns="" id="{79A26634-B0FE-4B0A-8A68-7974940D07B6}"/>
              </a:ext>
            </a:extLst>
          </p:cNvPr>
          <p:cNvSpPr/>
          <p:nvPr/>
        </p:nvSpPr>
        <p:spPr>
          <a:xfrm>
            <a:off x="455613" y="836613"/>
            <a:ext cx="8353425" cy="2062103"/>
          </a:xfrm>
          <a:prstGeom prst="rect">
            <a:avLst/>
          </a:prstGeom>
        </p:spPr>
        <p:txBody>
          <a:bodyPr>
            <a:spAutoFit/>
          </a:bodyPr>
          <a:lstStyle>
            <a:lvl1pPr eaLnBrk="0" hangingPunct="0">
              <a:defRPr kumimoji="1">
                <a:solidFill>
                  <a:schemeClr val="tx1"/>
                </a:solidFill>
                <a:latin typeface="Rockwell" panose="02060603020205020403" pitchFamily="18" charset="0"/>
                <a:ea typeface="新細明體" panose="02020500000000000000" pitchFamily="18" charset="-120"/>
              </a:defRPr>
            </a:lvl1pPr>
            <a:lvl2pPr marL="742950" indent="-285750" eaLnBrk="0" hangingPunct="0">
              <a:defRPr kumimoji="1">
                <a:solidFill>
                  <a:schemeClr val="tx1"/>
                </a:solidFill>
                <a:latin typeface="Rockwell" panose="02060603020205020403" pitchFamily="18" charset="0"/>
                <a:ea typeface="新細明體" panose="02020500000000000000" pitchFamily="18" charset="-120"/>
              </a:defRPr>
            </a:lvl2pPr>
            <a:lvl3pPr marL="1143000" indent="-228600" eaLnBrk="0" hangingPunct="0">
              <a:defRPr kumimoji="1">
                <a:solidFill>
                  <a:schemeClr val="tx1"/>
                </a:solidFill>
                <a:latin typeface="Rockwell" panose="02060603020205020403" pitchFamily="18" charset="0"/>
                <a:ea typeface="新細明體" panose="02020500000000000000" pitchFamily="18" charset="-120"/>
              </a:defRPr>
            </a:lvl3pPr>
            <a:lvl4pPr marL="1600200" indent="-228600" eaLnBrk="0" hangingPunct="0">
              <a:defRPr kumimoji="1">
                <a:solidFill>
                  <a:schemeClr val="tx1"/>
                </a:solidFill>
                <a:latin typeface="Rockwell" panose="02060603020205020403" pitchFamily="18" charset="0"/>
                <a:ea typeface="新細明體" panose="02020500000000000000" pitchFamily="18" charset="-120"/>
              </a:defRPr>
            </a:lvl4pPr>
            <a:lvl5pPr marL="2057400" indent="-228600" eaLnBrk="0" hangingPunct="0">
              <a:defRPr kumimoji="1">
                <a:solidFill>
                  <a:schemeClr val="tx1"/>
                </a:solidFill>
                <a:latin typeface="Rockwell" panose="020606030202050204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9pPr>
          </a:lstStyle>
          <a:p>
            <a:pPr lvl="0" algn="just" eaLnBrk="1" hangingPunct="1"/>
            <a:r>
              <a:rPr lang="en-US" altLang="zh-TW" sz="1600" b="1" dirty="0">
                <a:solidFill>
                  <a:prstClr val="black"/>
                </a:solidFill>
                <a:latin typeface="Times New Roman" pitchFamily="18" charset="0"/>
                <a:ea typeface="新細明體" charset="-120"/>
                <a:cs typeface="Times New Roman" pitchFamily="18" charset="0"/>
              </a:rPr>
              <a:t>Ultra-Thin Glass</a:t>
            </a:r>
          </a:p>
          <a:p>
            <a:pPr lvl="0" algn="just" eaLnBrk="1" hangingPunct="1"/>
            <a:r>
              <a:rPr lang="en-US" altLang="zh-TW" sz="1600" dirty="0">
                <a:solidFill>
                  <a:prstClr val="black"/>
                </a:solidFill>
                <a:latin typeface="Times New Roman" pitchFamily="18" charset="0"/>
                <a:ea typeface="新細明體" charset="-120"/>
                <a:cs typeface="Times New Roman" pitchFamily="18" charset="0"/>
              </a:rPr>
              <a:t>The TF5 furnace in Taichung Factory is a newly</a:t>
            </a:r>
            <a:r>
              <a:rPr lang="zh-TW" altLang="en-US" sz="1600" dirty="0">
                <a:solidFill>
                  <a:prstClr val="black"/>
                </a:solidFill>
                <a:latin typeface="Times New Roman" pitchFamily="18" charset="0"/>
                <a:ea typeface="新細明體" charset="-120"/>
                <a:cs typeface="Times New Roman" pitchFamily="18" charset="0"/>
              </a:rPr>
              <a:t> </a:t>
            </a:r>
            <a:r>
              <a:rPr lang="en-US" altLang="zh-TW" sz="1600" dirty="0">
                <a:solidFill>
                  <a:prstClr val="black"/>
                </a:solidFill>
                <a:latin typeface="Times New Roman" pitchFamily="18" charset="0"/>
                <a:ea typeface="新細明體" charset="-120"/>
                <a:cs typeface="Times New Roman" pitchFamily="18" charset="0"/>
              </a:rPr>
              <a:t>established production line for Ultra-thin touch</a:t>
            </a:r>
            <a:r>
              <a:rPr lang="zh-TW" altLang="en-US" sz="1600" dirty="0">
                <a:solidFill>
                  <a:prstClr val="black"/>
                </a:solidFill>
                <a:latin typeface="Times New Roman" pitchFamily="18" charset="0"/>
                <a:ea typeface="新細明體" charset="-120"/>
                <a:cs typeface="Times New Roman" pitchFamily="18" charset="0"/>
              </a:rPr>
              <a:t> </a:t>
            </a:r>
            <a:r>
              <a:rPr lang="en-US" altLang="zh-TW" sz="1600" dirty="0">
                <a:solidFill>
                  <a:prstClr val="black"/>
                </a:solidFill>
                <a:latin typeface="Times New Roman" pitchFamily="18" charset="0"/>
                <a:ea typeface="新細明體" charset="-120"/>
                <a:cs typeface="Times New Roman" pitchFamily="18" charset="0"/>
              </a:rPr>
              <a:t>glass. Introducing the installations of Computerized</a:t>
            </a:r>
            <a:r>
              <a:rPr lang="zh-TW" altLang="en-US" sz="1600" dirty="0">
                <a:solidFill>
                  <a:prstClr val="black"/>
                </a:solidFill>
                <a:latin typeface="Times New Roman" pitchFamily="18" charset="0"/>
                <a:ea typeface="新細明體" charset="-120"/>
                <a:cs typeface="Times New Roman" pitchFamily="18" charset="0"/>
              </a:rPr>
              <a:t> </a:t>
            </a:r>
            <a:r>
              <a:rPr lang="en-US" altLang="zh-TW" sz="1600" dirty="0">
                <a:solidFill>
                  <a:prstClr val="black"/>
                </a:solidFill>
                <a:latin typeface="Times New Roman" pitchFamily="18" charset="0"/>
                <a:ea typeface="新細明體" charset="-120"/>
                <a:cs typeface="Times New Roman" pitchFamily="18" charset="0"/>
              </a:rPr>
              <a:t>Automated Production Management System,</a:t>
            </a:r>
            <a:r>
              <a:rPr lang="zh-TW" altLang="en-US" sz="1600" dirty="0">
                <a:solidFill>
                  <a:prstClr val="black"/>
                </a:solidFill>
                <a:latin typeface="Times New Roman" pitchFamily="18" charset="0"/>
                <a:ea typeface="新細明體" charset="-120"/>
                <a:cs typeface="Times New Roman" pitchFamily="18" charset="0"/>
              </a:rPr>
              <a:t> </a:t>
            </a:r>
            <a:r>
              <a:rPr lang="en-US" altLang="zh-TW" sz="1600" dirty="0">
                <a:solidFill>
                  <a:prstClr val="black"/>
                </a:solidFill>
                <a:latin typeface="Times New Roman" pitchFamily="18" charset="0"/>
                <a:ea typeface="新細明體" charset="-120"/>
                <a:cs typeface="Times New Roman" pitchFamily="18" charset="0"/>
              </a:rPr>
              <a:t>cleanroom and mechanical arms for collecting</a:t>
            </a:r>
            <a:r>
              <a:rPr lang="zh-TW" altLang="en-US" sz="1600" dirty="0">
                <a:solidFill>
                  <a:prstClr val="black"/>
                </a:solidFill>
                <a:latin typeface="Times New Roman" pitchFamily="18" charset="0"/>
                <a:ea typeface="新細明體" charset="-120"/>
                <a:cs typeface="Times New Roman" pitchFamily="18" charset="0"/>
              </a:rPr>
              <a:t> </a:t>
            </a:r>
            <a:r>
              <a:rPr lang="en-US" altLang="zh-TW" sz="1600" dirty="0">
                <a:solidFill>
                  <a:prstClr val="black"/>
                </a:solidFill>
                <a:latin typeface="Times New Roman" pitchFamily="18" charset="0"/>
                <a:ea typeface="新細明體" charset="-120"/>
                <a:cs typeface="Times New Roman" pitchFamily="18" charset="0"/>
              </a:rPr>
              <a:t>glass panes, this line started production in November</a:t>
            </a:r>
            <a:r>
              <a:rPr lang="zh-TW" altLang="en-US" sz="1600" dirty="0">
                <a:solidFill>
                  <a:prstClr val="black"/>
                </a:solidFill>
                <a:latin typeface="Times New Roman" pitchFamily="18" charset="0"/>
                <a:ea typeface="新細明體" charset="-120"/>
                <a:cs typeface="Times New Roman" pitchFamily="18" charset="0"/>
              </a:rPr>
              <a:t> </a:t>
            </a:r>
            <a:r>
              <a:rPr lang="en-US" altLang="zh-TW" sz="1600" dirty="0">
                <a:solidFill>
                  <a:prstClr val="black"/>
                </a:solidFill>
                <a:latin typeface="Times New Roman" pitchFamily="18" charset="0"/>
                <a:ea typeface="新細明體" charset="-120"/>
                <a:cs typeface="Times New Roman" pitchFamily="18" charset="0"/>
              </a:rPr>
              <a:t>2014 with mass</a:t>
            </a:r>
            <a:r>
              <a:rPr lang="zh-TW" altLang="en-US" sz="1600" dirty="0">
                <a:solidFill>
                  <a:prstClr val="black"/>
                </a:solidFill>
                <a:latin typeface="Times New Roman" pitchFamily="18" charset="0"/>
                <a:ea typeface="新細明體" charset="-120"/>
                <a:cs typeface="Times New Roman" pitchFamily="18" charset="0"/>
              </a:rPr>
              <a:t> </a:t>
            </a:r>
            <a:r>
              <a:rPr lang="en-US" altLang="zh-TW" sz="1600" dirty="0">
                <a:solidFill>
                  <a:prstClr val="black"/>
                </a:solidFill>
                <a:latin typeface="Times New Roman" pitchFamily="18" charset="0"/>
                <a:ea typeface="新細明體" charset="-120"/>
                <a:cs typeface="Times New Roman" pitchFamily="18" charset="0"/>
              </a:rPr>
              <a:t>production for 0.33~1.1mm glass.</a:t>
            </a:r>
            <a:r>
              <a:rPr lang="zh-TW" altLang="en-US" sz="1600" dirty="0">
                <a:solidFill>
                  <a:prstClr val="black"/>
                </a:solidFill>
                <a:latin typeface="Times New Roman" pitchFamily="18" charset="0"/>
                <a:ea typeface="新細明體" charset="-120"/>
                <a:cs typeface="Times New Roman" pitchFamily="18" charset="0"/>
              </a:rPr>
              <a:t> </a:t>
            </a:r>
            <a:r>
              <a:rPr lang="en-US" altLang="zh-TW" sz="1600" dirty="0">
                <a:solidFill>
                  <a:prstClr val="black"/>
                </a:solidFill>
                <a:latin typeface="Times New Roman" pitchFamily="18" charset="0"/>
                <a:ea typeface="新細明體" charset="-120"/>
                <a:cs typeface="Times New Roman" pitchFamily="18" charset="0"/>
              </a:rPr>
              <a:t>The 0.55~0.11 glass could be used for ITO touch</a:t>
            </a:r>
            <a:r>
              <a:rPr lang="zh-TW" altLang="en-US" sz="1600" dirty="0">
                <a:solidFill>
                  <a:prstClr val="black"/>
                </a:solidFill>
                <a:latin typeface="Times New Roman" pitchFamily="18" charset="0"/>
                <a:ea typeface="新細明體" charset="-120"/>
                <a:cs typeface="Times New Roman" pitchFamily="18" charset="0"/>
              </a:rPr>
              <a:t> </a:t>
            </a:r>
            <a:r>
              <a:rPr lang="en-US" altLang="zh-TW" sz="1600" dirty="0">
                <a:solidFill>
                  <a:prstClr val="black"/>
                </a:solidFill>
                <a:latin typeface="Times New Roman" pitchFamily="18" charset="0"/>
                <a:ea typeface="新細明體" charset="-120"/>
                <a:cs typeface="Times New Roman" pitchFamily="18" charset="0"/>
              </a:rPr>
              <a:t>panels and the 0.33~0.4mm glass could be used as</a:t>
            </a:r>
            <a:r>
              <a:rPr lang="zh-TW" altLang="en-US" sz="1600" dirty="0">
                <a:solidFill>
                  <a:prstClr val="black"/>
                </a:solidFill>
                <a:latin typeface="Times New Roman" pitchFamily="18" charset="0"/>
                <a:ea typeface="新細明體" charset="-120"/>
                <a:cs typeface="Times New Roman" pitchFamily="18" charset="0"/>
              </a:rPr>
              <a:t> </a:t>
            </a:r>
            <a:r>
              <a:rPr lang="en-US" altLang="zh-TW" sz="1600" dirty="0">
                <a:solidFill>
                  <a:prstClr val="black"/>
                </a:solidFill>
                <a:latin typeface="Times New Roman" pitchFamily="18" charset="0"/>
                <a:ea typeface="新細明體" charset="-120"/>
                <a:cs typeface="Times New Roman" pitchFamily="18" charset="0"/>
              </a:rPr>
              <a:t>screen protector for 3C products. All of the products</a:t>
            </a:r>
            <a:r>
              <a:rPr lang="zh-TW" altLang="en-US" sz="1600" dirty="0">
                <a:solidFill>
                  <a:prstClr val="black"/>
                </a:solidFill>
                <a:latin typeface="Times New Roman" pitchFamily="18" charset="0"/>
                <a:ea typeface="新細明體" charset="-120"/>
                <a:cs typeface="Times New Roman" pitchFamily="18" charset="0"/>
              </a:rPr>
              <a:t> </a:t>
            </a:r>
            <a:r>
              <a:rPr lang="en-US" altLang="zh-TW" sz="1600" dirty="0">
                <a:solidFill>
                  <a:prstClr val="black"/>
                </a:solidFill>
                <a:latin typeface="Times New Roman" pitchFamily="18" charset="0"/>
                <a:ea typeface="新細明體" charset="-120"/>
                <a:cs typeface="Times New Roman" pitchFamily="18" charset="0"/>
              </a:rPr>
              <a:t>undergo strict inspections before shipment. The</a:t>
            </a:r>
            <a:r>
              <a:rPr lang="zh-TW" altLang="en-US" sz="1600" dirty="0">
                <a:solidFill>
                  <a:prstClr val="black"/>
                </a:solidFill>
                <a:latin typeface="Times New Roman" pitchFamily="18" charset="0"/>
                <a:ea typeface="新細明體" charset="-120"/>
                <a:cs typeface="Times New Roman" pitchFamily="18" charset="0"/>
              </a:rPr>
              <a:t> </a:t>
            </a:r>
            <a:r>
              <a:rPr lang="en-US" altLang="zh-TW" sz="1600" dirty="0">
                <a:solidFill>
                  <a:prstClr val="black"/>
                </a:solidFill>
                <a:latin typeface="Times New Roman" pitchFamily="18" charset="0"/>
                <a:ea typeface="新細明體" charset="-120"/>
                <a:cs typeface="Times New Roman" pitchFamily="18" charset="0"/>
              </a:rPr>
              <a:t>high-quality product is able to provide for major</a:t>
            </a:r>
            <a:r>
              <a:rPr lang="zh-TW" altLang="en-US" sz="1600" dirty="0">
                <a:solidFill>
                  <a:prstClr val="black"/>
                </a:solidFill>
                <a:latin typeface="Times New Roman" pitchFamily="18" charset="0"/>
                <a:ea typeface="新細明體" charset="-120"/>
                <a:cs typeface="Times New Roman" pitchFamily="18" charset="0"/>
              </a:rPr>
              <a:t> </a:t>
            </a:r>
            <a:r>
              <a:rPr lang="en-US" altLang="zh-TW" sz="1600" dirty="0">
                <a:solidFill>
                  <a:prstClr val="black"/>
                </a:solidFill>
                <a:latin typeface="Times New Roman" pitchFamily="18" charset="0"/>
                <a:ea typeface="新細明體" charset="-120"/>
                <a:cs typeface="Times New Roman" pitchFamily="18" charset="0"/>
              </a:rPr>
              <a:t>electronic manufacturers at home and abroad to</a:t>
            </a:r>
            <a:r>
              <a:rPr lang="zh-TW" altLang="en-US" sz="1600" dirty="0">
                <a:solidFill>
                  <a:prstClr val="black"/>
                </a:solidFill>
                <a:latin typeface="Times New Roman" pitchFamily="18" charset="0"/>
                <a:ea typeface="新細明體" charset="-120"/>
                <a:cs typeface="Times New Roman" pitchFamily="18" charset="0"/>
              </a:rPr>
              <a:t> </a:t>
            </a:r>
            <a:r>
              <a:rPr lang="en-US" altLang="zh-TW" sz="1600" dirty="0">
                <a:solidFill>
                  <a:prstClr val="black"/>
                </a:solidFill>
                <a:latin typeface="Times New Roman" pitchFamily="18" charset="0"/>
                <a:ea typeface="新細明體" charset="-120"/>
                <a:cs typeface="Times New Roman" pitchFamily="18" charset="0"/>
              </a:rPr>
              <a:t>produce consumer electronic goods.</a:t>
            </a:r>
            <a:endParaRPr kumimoji="0" lang="zh-TW" altLang="zh-TW" sz="1200" dirty="0">
              <a:solidFill>
                <a:prstClr val="black"/>
              </a:solidFill>
              <a:latin typeface="Times New Roman" pitchFamily="18" charset="0"/>
              <a:ea typeface="標楷體" pitchFamily="65" charset="-120"/>
              <a:cs typeface="Times New Roman" pitchFamily="18" charset="0"/>
            </a:endParaRPr>
          </a:p>
        </p:txBody>
      </p:sp>
      <p:pic>
        <p:nvPicPr>
          <p:cNvPr id="26629" name="圖片 4" descr="超薄玻璃產品(0.33改700片).JPG">
            <a:extLst>
              <a:ext uri="{FF2B5EF4-FFF2-40B4-BE49-F238E27FC236}">
                <a16:creationId xmlns:a16="http://schemas.microsoft.com/office/drawing/2014/main" xmlns="" id="{1ADAF4E6-E3AB-449F-AE51-577AC0F9F1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140968"/>
            <a:ext cx="4967287" cy="30257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a:extLst>
              <a:ext uri="{FF2B5EF4-FFF2-40B4-BE49-F238E27FC236}">
                <a16:creationId xmlns:a16="http://schemas.microsoft.com/office/drawing/2014/main" xmlns="" id="{466349D9-2D55-4DE8-BC87-50319D3A28BA}"/>
              </a:ext>
            </a:extLst>
          </p:cNvPr>
          <p:cNvSpPr>
            <a:spLocks noGrp="1"/>
          </p:cNvSpPr>
          <p:nvPr>
            <p:ph type="title"/>
          </p:nvPr>
        </p:nvSpPr>
        <p:spPr>
          <a:xfrm>
            <a:off x="457200" y="55382"/>
            <a:ext cx="6491064" cy="643732"/>
          </a:xfrm>
        </p:spPr>
        <p:txBody>
          <a:bodyPr>
            <a:normAutofit fontScale="90000"/>
          </a:bodyPr>
          <a:lstStyle/>
          <a:p>
            <a:pPr marL="320040" indent="-320040" eaLnBrk="1" fontAlgn="auto" hangingPunct="1">
              <a:spcAft>
                <a:spcPts val="0"/>
              </a:spcAft>
              <a:buClr>
                <a:schemeClr val="accent6">
                  <a:lumMod val="75000"/>
                </a:schemeClr>
              </a:buClr>
              <a:defRPr/>
            </a:pPr>
            <a:r>
              <a:rPr lang="en-US" altLang="zh-TW" dirty="0">
                <a:latin typeface="Times New Roman" pitchFamily="18" charset="0"/>
                <a:cs typeface="Times New Roman" pitchFamily="18" charset="0"/>
              </a:rPr>
              <a:t>General Operation Situation of </a:t>
            </a:r>
            <a:r>
              <a:rPr lang="en-US" altLang="zh-TW" dirty="0" smtClean="0">
                <a:latin typeface="Times New Roman" pitchFamily="18" charset="0"/>
                <a:cs typeface="Times New Roman" pitchFamily="18" charset="0"/>
              </a:rPr>
              <a:t>2021</a:t>
            </a:r>
            <a:endParaRPr altLang="en-US" dirty="0"/>
          </a:p>
        </p:txBody>
      </p:sp>
      <p:sp>
        <p:nvSpPr>
          <p:cNvPr id="27651" name="投影片編號版面配置區 2">
            <a:extLst>
              <a:ext uri="{FF2B5EF4-FFF2-40B4-BE49-F238E27FC236}">
                <a16:creationId xmlns:a16="http://schemas.microsoft.com/office/drawing/2014/main" xmlns="" id="{9D54F11F-7C8C-47F0-A2EA-07A140FE85C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fld id="{E9A02022-6C9A-49BE-9CFC-D9F2237336FB}" type="slidenum">
              <a:rPr lang="zh-TW" altLang="en-US" sz="1200">
                <a:solidFill>
                  <a:schemeClr val="tx2"/>
                </a:solidFill>
                <a:latin typeface="Times New Roman" panose="02020603050405020304" pitchFamily="18" charset="0"/>
                <a:ea typeface="標楷體" panose="03000509000000000000" pitchFamily="65" charset="-120"/>
              </a:rPr>
              <a:pPr eaLnBrk="1" hangingPunct="1">
                <a:spcBef>
                  <a:spcPct val="0"/>
                </a:spcBef>
                <a:spcAft>
                  <a:spcPct val="0"/>
                </a:spcAft>
                <a:buClrTx/>
                <a:buSzTx/>
                <a:buFontTx/>
                <a:buNone/>
              </a:pPr>
              <a:t>23</a:t>
            </a:fld>
            <a:endParaRPr lang="zh-TW" altLang="en-US" sz="1200">
              <a:solidFill>
                <a:schemeClr val="tx2"/>
              </a:solidFill>
              <a:latin typeface="Times New Roman" panose="02020603050405020304" pitchFamily="18" charset="0"/>
              <a:ea typeface="標楷體" panose="03000509000000000000" pitchFamily="65" charset="-120"/>
            </a:endParaRPr>
          </a:p>
        </p:txBody>
      </p:sp>
      <p:graphicFrame>
        <p:nvGraphicFramePr>
          <p:cNvPr id="2" name="物件 1"/>
          <p:cNvGraphicFramePr>
            <a:graphicFrameLocks noChangeAspect="1"/>
          </p:cNvGraphicFramePr>
          <p:nvPr>
            <p:extLst>
              <p:ext uri="{D42A27DB-BD31-4B8C-83A1-F6EECF244321}">
                <p14:modId xmlns:p14="http://schemas.microsoft.com/office/powerpoint/2010/main" val="1574213561"/>
              </p:ext>
            </p:extLst>
          </p:nvPr>
        </p:nvGraphicFramePr>
        <p:xfrm>
          <a:off x="511870" y="836712"/>
          <a:ext cx="7660530" cy="5420265"/>
        </p:xfrm>
        <a:graphic>
          <a:graphicData uri="http://schemas.openxmlformats.org/presentationml/2006/ole">
            <mc:AlternateContent xmlns:mc="http://schemas.openxmlformats.org/markup-compatibility/2006">
              <mc:Choice xmlns:v="urn:schemas-microsoft-com:vml" Requires="v">
                <p:oleObj spid="_x0000_s4167" name="工作表" r:id="rId4" imgW="8696430" imgH="6153060" progId="Excel.Sheet.12">
                  <p:embed/>
                </p:oleObj>
              </mc:Choice>
              <mc:Fallback>
                <p:oleObj name="工作表" r:id="rId4" imgW="8696430" imgH="6153060" progId="Excel.Sheet.12">
                  <p:embed/>
                  <p:pic>
                    <p:nvPicPr>
                      <p:cNvPr id="0" name=""/>
                      <p:cNvPicPr/>
                      <p:nvPr/>
                    </p:nvPicPr>
                    <p:blipFill>
                      <a:blip r:embed="rId5"/>
                      <a:stretch>
                        <a:fillRect/>
                      </a:stretch>
                    </p:blipFill>
                    <p:spPr>
                      <a:xfrm>
                        <a:off x="511870" y="836712"/>
                        <a:ext cx="7660530" cy="5420265"/>
                      </a:xfrm>
                      <a:prstGeom prst="rect">
                        <a:avLst/>
                      </a:prstGeom>
                    </p:spPr>
                  </p:pic>
                </p:oleObj>
              </mc:Fallback>
            </mc:AlternateContent>
          </a:graphicData>
        </a:graphic>
      </p:graphicFrame>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a:extLst>
              <a:ext uri="{FF2B5EF4-FFF2-40B4-BE49-F238E27FC236}">
                <a16:creationId xmlns:a16="http://schemas.microsoft.com/office/drawing/2014/main" xmlns="" id="{17C42CF7-6265-410E-BD45-26800A413F2C}"/>
              </a:ext>
            </a:extLst>
          </p:cNvPr>
          <p:cNvSpPr>
            <a:spLocks noGrp="1"/>
          </p:cNvSpPr>
          <p:nvPr>
            <p:ph type="title"/>
          </p:nvPr>
        </p:nvSpPr>
        <p:spPr>
          <a:xfrm>
            <a:off x="457200" y="55382"/>
            <a:ext cx="6347048" cy="643732"/>
          </a:xfrm>
        </p:spPr>
        <p:txBody>
          <a:bodyPr>
            <a:normAutofit fontScale="90000"/>
          </a:bodyPr>
          <a:lstStyle/>
          <a:p>
            <a:pPr marL="320040" indent="-320040" eaLnBrk="1" fontAlgn="auto" hangingPunct="1">
              <a:spcAft>
                <a:spcPts val="0"/>
              </a:spcAft>
              <a:buClr>
                <a:schemeClr val="accent6">
                  <a:lumMod val="75000"/>
                </a:schemeClr>
              </a:buClr>
              <a:defRPr/>
            </a:pPr>
            <a:r>
              <a:rPr lang="en-US" altLang="zh-TW" dirty="0">
                <a:latin typeface="Times New Roman" pitchFamily="18" charset="0"/>
                <a:cs typeface="Times New Roman" pitchFamily="18" charset="0"/>
              </a:rPr>
              <a:t>General Operation Situation of 2021</a:t>
            </a:r>
            <a:endParaRPr altLang="en-US" dirty="0"/>
          </a:p>
        </p:txBody>
      </p:sp>
      <p:sp>
        <p:nvSpPr>
          <p:cNvPr id="28675" name="投影片編號版面配置區 2">
            <a:extLst>
              <a:ext uri="{FF2B5EF4-FFF2-40B4-BE49-F238E27FC236}">
                <a16:creationId xmlns:a16="http://schemas.microsoft.com/office/drawing/2014/main" xmlns="" id="{F2260B01-B76C-4B3C-B4ED-CC7EF0B8C57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fld id="{12A92CD8-68DB-4EC2-8EA4-ECDD62A592A0}" type="slidenum">
              <a:rPr lang="zh-TW" altLang="en-US" sz="1200">
                <a:solidFill>
                  <a:schemeClr val="tx2"/>
                </a:solidFill>
                <a:latin typeface="Times New Roman" panose="02020603050405020304" pitchFamily="18" charset="0"/>
                <a:ea typeface="標楷體" panose="03000509000000000000" pitchFamily="65" charset="-120"/>
              </a:rPr>
              <a:pPr eaLnBrk="1" hangingPunct="1">
                <a:spcBef>
                  <a:spcPct val="0"/>
                </a:spcBef>
                <a:spcAft>
                  <a:spcPct val="0"/>
                </a:spcAft>
                <a:buClrTx/>
                <a:buSzTx/>
                <a:buFontTx/>
                <a:buNone/>
              </a:pPr>
              <a:t>24</a:t>
            </a:fld>
            <a:endParaRPr lang="zh-TW" altLang="en-US" sz="1200">
              <a:solidFill>
                <a:schemeClr val="tx2"/>
              </a:solidFill>
              <a:latin typeface="Times New Roman" panose="02020603050405020304" pitchFamily="18" charset="0"/>
              <a:ea typeface="標楷體" panose="03000509000000000000" pitchFamily="65" charset="-120"/>
            </a:endParaRPr>
          </a:p>
        </p:txBody>
      </p:sp>
      <p:graphicFrame>
        <p:nvGraphicFramePr>
          <p:cNvPr id="3" name="物件 2"/>
          <p:cNvGraphicFramePr>
            <a:graphicFrameLocks noChangeAspect="1"/>
          </p:cNvGraphicFramePr>
          <p:nvPr>
            <p:extLst>
              <p:ext uri="{D42A27DB-BD31-4B8C-83A1-F6EECF244321}">
                <p14:modId xmlns:p14="http://schemas.microsoft.com/office/powerpoint/2010/main" val="1603083265"/>
              </p:ext>
            </p:extLst>
          </p:nvPr>
        </p:nvGraphicFramePr>
        <p:xfrm>
          <a:off x="182438" y="908720"/>
          <a:ext cx="8782050" cy="2943225"/>
        </p:xfrm>
        <a:graphic>
          <a:graphicData uri="http://schemas.openxmlformats.org/presentationml/2006/ole">
            <mc:AlternateContent xmlns:mc="http://schemas.openxmlformats.org/markup-compatibility/2006">
              <mc:Choice xmlns:v="urn:schemas-microsoft-com:vml" Requires="v">
                <p:oleObj spid="_x0000_s5190" name="工作表" r:id="rId4" imgW="8782020" imgH="2943225" progId="Excel.Sheet.12">
                  <p:embed/>
                </p:oleObj>
              </mc:Choice>
              <mc:Fallback>
                <p:oleObj name="工作表" r:id="rId4" imgW="8782020" imgH="2943225" progId="Excel.Sheet.12">
                  <p:embed/>
                  <p:pic>
                    <p:nvPicPr>
                      <p:cNvPr id="0" name=""/>
                      <p:cNvPicPr/>
                      <p:nvPr/>
                    </p:nvPicPr>
                    <p:blipFill>
                      <a:blip r:embed="rId5"/>
                      <a:stretch>
                        <a:fillRect/>
                      </a:stretch>
                    </p:blipFill>
                    <p:spPr>
                      <a:xfrm>
                        <a:off x="182438" y="908720"/>
                        <a:ext cx="8782050" cy="2943225"/>
                      </a:xfrm>
                      <a:prstGeom prst="rect">
                        <a:avLst/>
                      </a:prstGeom>
                    </p:spPr>
                  </p:pic>
                </p:oleObj>
              </mc:Fallback>
            </mc:AlternateContent>
          </a:graphicData>
        </a:graphic>
      </p:graphicFrame>
      <p:graphicFrame>
        <p:nvGraphicFramePr>
          <p:cNvPr id="11" name="圖表 10"/>
          <p:cNvGraphicFramePr>
            <a:graphicFrameLocks/>
          </p:cNvGraphicFramePr>
          <p:nvPr>
            <p:extLst>
              <p:ext uri="{D42A27DB-BD31-4B8C-83A1-F6EECF244321}">
                <p14:modId xmlns:p14="http://schemas.microsoft.com/office/powerpoint/2010/main" val="1191920633"/>
              </p:ext>
            </p:extLst>
          </p:nvPr>
        </p:nvGraphicFramePr>
        <p:xfrm>
          <a:off x="5076056" y="4105646"/>
          <a:ext cx="3019426" cy="21478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圖表 12"/>
          <p:cNvGraphicFramePr>
            <a:graphicFrameLocks/>
          </p:cNvGraphicFramePr>
          <p:nvPr>
            <p:extLst>
              <p:ext uri="{D42A27DB-BD31-4B8C-83A1-F6EECF244321}">
                <p14:modId xmlns:p14="http://schemas.microsoft.com/office/powerpoint/2010/main" val="243463313"/>
              </p:ext>
            </p:extLst>
          </p:nvPr>
        </p:nvGraphicFramePr>
        <p:xfrm>
          <a:off x="899592" y="4149080"/>
          <a:ext cx="3209925" cy="2166938"/>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a:extLst>
              <a:ext uri="{FF2B5EF4-FFF2-40B4-BE49-F238E27FC236}">
                <a16:creationId xmlns:a16="http://schemas.microsoft.com/office/drawing/2014/main" xmlns="" id="{588B4FB2-A8F7-429D-8FCE-BF0055A230CD}"/>
              </a:ext>
            </a:extLst>
          </p:cNvPr>
          <p:cNvSpPr>
            <a:spLocks noGrp="1"/>
          </p:cNvSpPr>
          <p:nvPr>
            <p:ph type="title"/>
          </p:nvPr>
        </p:nvSpPr>
        <p:spPr>
          <a:xfrm>
            <a:off x="395536" y="192980"/>
            <a:ext cx="6984776" cy="643732"/>
          </a:xfrm>
        </p:spPr>
        <p:txBody>
          <a:bodyPr>
            <a:normAutofit/>
          </a:bodyPr>
          <a:lstStyle/>
          <a:p>
            <a:pPr marL="320040" indent="-320040" eaLnBrk="1" fontAlgn="auto" hangingPunct="1">
              <a:spcAft>
                <a:spcPts val="0"/>
              </a:spcAft>
              <a:buClr>
                <a:schemeClr val="accent6">
                  <a:lumMod val="75000"/>
                </a:schemeClr>
              </a:buClr>
              <a:defRPr/>
            </a:pPr>
            <a:r>
              <a:rPr lang="en-US" altLang="zh-TW" sz="2900" dirty="0">
                <a:latin typeface="Times New Roman" pitchFamily="18" charset="0"/>
                <a:cs typeface="Times New Roman" pitchFamily="18" charset="0"/>
              </a:rPr>
              <a:t>General Operation Situation of 2021</a:t>
            </a:r>
            <a:endParaRPr altLang="en-US" sz="2900" dirty="0">
              <a:latin typeface="Times New Roman" pitchFamily="18" charset="0"/>
              <a:cs typeface="Times New Roman" pitchFamily="18" charset="0"/>
            </a:endParaRPr>
          </a:p>
        </p:txBody>
      </p:sp>
      <p:sp>
        <p:nvSpPr>
          <p:cNvPr id="29699" name="投影片編號版面配置區 2">
            <a:extLst>
              <a:ext uri="{FF2B5EF4-FFF2-40B4-BE49-F238E27FC236}">
                <a16:creationId xmlns:a16="http://schemas.microsoft.com/office/drawing/2014/main" xmlns="" id="{78D23FCA-FB55-4223-A664-86BF93385E6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fld id="{55419C20-8523-46DD-9560-6861C822D42B}" type="slidenum">
              <a:rPr lang="zh-TW" altLang="en-US" sz="1200">
                <a:solidFill>
                  <a:schemeClr val="tx2"/>
                </a:solidFill>
                <a:latin typeface="Times New Roman" panose="02020603050405020304" pitchFamily="18" charset="0"/>
                <a:ea typeface="標楷體" panose="03000509000000000000" pitchFamily="65" charset="-120"/>
              </a:rPr>
              <a:pPr eaLnBrk="1" hangingPunct="1">
                <a:spcBef>
                  <a:spcPct val="0"/>
                </a:spcBef>
                <a:spcAft>
                  <a:spcPct val="0"/>
                </a:spcAft>
                <a:buClrTx/>
                <a:buSzTx/>
                <a:buFontTx/>
                <a:buNone/>
              </a:pPr>
              <a:t>25</a:t>
            </a:fld>
            <a:endParaRPr lang="zh-TW" altLang="en-US" sz="1200">
              <a:solidFill>
                <a:schemeClr val="tx2"/>
              </a:solidFill>
              <a:latin typeface="Times New Roman" panose="02020603050405020304" pitchFamily="18" charset="0"/>
              <a:ea typeface="標楷體" panose="03000509000000000000" pitchFamily="65" charset="-120"/>
            </a:endParaRPr>
          </a:p>
        </p:txBody>
      </p:sp>
      <p:pic>
        <p:nvPicPr>
          <p:cNvPr id="6191" name="Picture 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98" y="862357"/>
            <a:ext cx="7987550" cy="5374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a:extLst>
              <a:ext uri="{FF2B5EF4-FFF2-40B4-BE49-F238E27FC236}">
                <a16:creationId xmlns:a16="http://schemas.microsoft.com/office/drawing/2014/main" xmlns="" id="{A844CBB2-0483-40DD-BF38-57609564228D}"/>
              </a:ext>
            </a:extLst>
          </p:cNvPr>
          <p:cNvSpPr>
            <a:spLocks noGrp="1"/>
          </p:cNvSpPr>
          <p:nvPr>
            <p:ph type="title"/>
          </p:nvPr>
        </p:nvSpPr>
        <p:spPr>
          <a:xfrm>
            <a:off x="8843" y="188640"/>
            <a:ext cx="7067128" cy="643732"/>
          </a:xfrm>
        </p:spPr>
        <p:txBody>
          <a:bodyPr>
            <a:normAutofit fontScale="90000"/>
          </a:bodyPr>
          <a:lstStyle/>
          <a:p>
            <a:pPr marL="320040" indent="-320040" eaLnBrk="1" fontAlgn="auto" hangingPunct="1">
              <a:spcAft>
                <a:spcPts val="0"/>
              </a:spcAft>
              <a:buClr>
                <a:schemeClr val="accent6">
                  <a:lumMod val="75000"/>
                </a:schemeClr>
              </a:buClr>
              <a:defRPr/>
            </a:pPr>
            <a:r>
              <a:rPr lang="en-US" altLang="en-US" dirty="0">
                <a:latin typeface="Times New Roman" pitchFamily="18" charset="0"/>
                <a:cs typeface="Times New Roman" pitchFamily="18" charset="0"/>
              </a:rPr>
              <a:t>Situation and Development of the Market</a:t>
            </a:r>
            <a:endParaRPr altLang="en-US" dirty="0"/>
          </a:p>
        </p:txBody>
      </p:sp>
      <p:sp>
        <p:nvSpPr>
          <p:cNvPr id="30723" name="投影片編號版面配置區 2">
            <a:extLst>
              <a:ext uri="{FF2B5EF4-FFF2-40B4-BE49-F238E27FC236}">
                <a16:creationId xmlns:a16="http://schemas.microsoft.com/office/drawing/2014/main" xmlns="" id="{A3414230-8614-4B2D-A2CA-FFD8C5B1D33C}"/>
              </a:ext>
            </a:extLst>
          </p:cNvPr>
          <p:cNvSpPr>
            <a:spLocks noGrp="1"/>
          </p:cNvSpPr>
          <p:nvPr>
            <p:ph type="sldNum" sz="quarter" idx="10"/>
          </p:nvPr>
        </p:nvSpPr>
        <p:spPr bwMode="auto">
          <a:xfrm>
            <a:off x="3419872" y="6165304"/>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fld id="{FAA36F6D-1192-48F2-99A7-BC41A4DCC630}" type="slidenum">
              <a:rPr lang="zh-TW" altLang="en-US" sz="1200">
                <a:solidFill>
                  <a:schemeClr val="tx2"/>
                </a:solidFill>
                <a:latin typeface="Times New Roman" panose="02020603050405020304" pitchFamily="18" charset="0"/>
                <a:ea typeface="標楷體" panose="03000509000000000000" pitchFamily="65" charset="-120"/>
              </a:rPr>
              <a:pPr eaLnBrk="1" hangingPunct="1">
                <a:spcBef>
                  <a:spcPct val="0"/>
                </a:spcBef>
                <a:spcAft>
                  <a:spcPct val="0"/>
                </a:spcAft>
                <a:buClrTx/>
                <a:buSzTx/>
                <a:buFontTx/>
                <a:buNone/>
              </a:pPr>
              <a:t>26</a:t>
            </a:fld>
            <a:endParaRPr lang="zh-TW" altLang="en-US" sz="1200" dirty="0">
              <a:solidFill>
                <a:schemeClr val="tx2"/>
              </a:solidFill>
              <a:latin typeface="Times New Roman" panose="02020603050405020304" pitchFamily="18" charset="0"/>
              <a:ea typeface="標楷體" panose="03000509000000000000" pitchFamily="65" charset="-120"/>
            </a:endParaRPr>
          </a:p>
        </p:txBody>
      </p:sp>
      <p:sp>
        <p:nvSpPr>
          <p:cNvPr id="30724" name="文字方塊 4">
            <a:extLst>
              <a:ext uri="{FF2B5EF4-FFF2-40B4-BE49-F238E27FC236}">
                <a16:creationId xmlns:a16="http://schemas.microsoft.com/office/drawing/2014/main" xmlns="" id="{62CC8683-F86E-4433-8D4F-1EF98D21732B}"/>
              </a:ext>
            </a:extLst>
          </p:cNvPr>
          <p:cNvSpPr txBox="1">
            <a:spLocks noChangeArrowheads="1"/>
          </p:cNvSpPr>
          <p:nvPr/>
        </p:nvSpPr>
        <p:spPr bwMode="auto">
          <a:xfrm>
            <a:off x="532593" y="1231293"/>
            <a:ext cx="8280400" cy="490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algn="just" eaLnBrk="1">
              <a:lnSpc>
                <a:spcPct val="150000"/>
              </a:lnSpc>
              <a:spcBef>
                <a:spcPct val="0"/>
              </a:spcBef>
              <a:spcAft>
                <a:spcPct val="0"/>
              </a:spcAft>
              <a:buClrTx/>
              <a:buSzTx/>
              <a:buFontTx/>
              <a:buNone/>
            </a:pPr>
            <a:r>
              <a:rPr kumimoji="0"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Flat glass accounts for more than 60% of the operating income of the Taiwan Glass Group, </a:t>
            </a:r>
            <a:r>
              <a:rPr kumimoji="0"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with China </a:t>
            </a:r>
            <a:r>
              <a:rPr kumimoji="0"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being </a:t>
            </a:r>
            <a:r>
              <a:rPr kumimoji="0"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our </a:t>
            </a:r>
            <a:r>
              <a:rPr kumimoji="0"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main market. Compared with the slow economic recovery resulted from the pandemic in the United States and European countries in 2020, China has gradually got rid of the impact of the COVID-19 pandemic, which contributes to China’s positive GDP growth in 2020 and </a:t>
            </a:r>
            <a:r>
              <a:rPr kumimoji="0"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its </a:t>
            </a:r>
            <a:r>
              <a:rPr kumimoji="0"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fastest recovery from the pandemic in the world.</a:t>
            </a:r>
          </a:p>
          <a:p>
            <a:pPr algn="just" eaLnBrk="1">
              <a:lnSpc>
                <a:spcPct val="150000"/>
              </a:lnSpc>
              <a:spcBef>
                <a:spcPct val="0"/>
              </a:spcBef>
              <a:spcAft>
                <a:spcPct val="0"/>
              </a:spcAft>
              <a:buClrTx/>
              <a:buSzTx/>
              <a:buFontTx/>
              <a:buNone/>
            </a:pPr>
            <a:r>
              <a:rPr kumimoji="0"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In 2021, in order to maintain the momentum of economic growth, China turns to domestic demand expansion and emphasizes internal circulation to boost the economy. Increased demand in the terminal glass market leads to overall price increase in flat glass. Taiwan Glass Group's consolidated operating income for flat glass in the first three quarters of 2021 increased by 51% compared with the same period; operating profit increased by NT$6.15 billion.</a:t>
            </a:r>
          </a:p>
          <a:p>
            <a:pPr algn="just" eaLnBrk="1">
              <a:lnSpc>
                <a:spcPct val="150000"/>
              </a:lnSpc>
              <a:spcBef>
                <a:spcPct val="0"/>
              </a:spcBef>
              <a:spcAft>
                <a:spcPct val="0"/>
              </a:spcAft>
              <a:buClrTx/>
              <a:buSzTx/>
              <a:buFontTx/>
              <a:buNone/>
            </a:pPr>
            <a:r>
              <a:rPr kumimoji="0"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However, in the fourth quarter of 2021, due to the dual control policy of energy and consumption in China and the upcoming winter construction site shutdown period in northern </a:t>
            </a:r>
            <a:r>
              <a:rPr kumimoji="0"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China areas, </a:t>
            </a:r>
            <a:r>
              <a:rPr kumimoji="0"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sales volume and sales prices are expected to drop.</a:t>
            </a:r>
          </a:p>
          <a:p>
            <a:pPr algn="just" eaLnBrk="1">
              <a:lnSpc>
                <a:spcPct val="150000"/>
              </a:lnSpc>
              <a:spcBef>
                <a:spcPct val="0"/>
              </a:spcBef>
              <a:spcAft>
                <a:spcPct val="0"/>
              </a:spcAft>
              <a:buClrTx/>
              <a:buSzTx/>
              <a:buFontTx/>
              <a:buNone/>
            </a:pPr>
            <a:r>
              <a:rPr kumimoji="0"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Looking forward to 2022, the China flat glass market will continue to withdraw furnace production lines that are not compliant with environmental regulations. Coupled with increased amount of architectural glass in response to energy-saving requirements, it is expected that the overall glass industry demand will still exceed the supply.</a:t>
            </a:r>
          </a:p>
        </p:txBody>
      </p:sp>
      <p:sp>
        <p:nvSpPr>
          <p:cNvPr id="6" name="文字方塊 5">
            <a:extLst>
              <a:ext uri="{FF2B5EF4-FFF2-40B4-BE49-F238E27FC236}">
                <a16:creationId xmlns:a16="http://schemas.microsoft.com/office/drawing/2014/main" xmlns="" id="{AA56BADB-A9ED-4930-BCD6-603B00DAD235}"/>
              </a:ext>
            </a:extLst>
          </p:cNvPr>
          <p:cNvSpPr txBox="1"/>
          <p:nvPr/>
        </p:nvSpPr>
        <p:spPr>
          <a:xfrm>
            <a:off x="532593" y="815493"/>
            <a:ext cx="1800225" cy="400050"/>
          </a:xfrm>
          <a:prstGeom prst="rect">
            <a:avLst/>
          </a:prstGeom>
          <a:noFill/>
        </p:spPr>
        <p:txBody>
          <a:bodyPr>
            <a:spAutoFit/>
          </a:bodyPr>
          <a:lstStyle/>
          <a:p>
            <a:pPr fontAlgn="auto">
              <a:spcBef>
                <a:spcPts val="0"/>
              </a:spcBef>
              <a:spcAft>
                <a:spcPts val="0"/>
              </a:spcAft>
              <a:defRPr/>
            </a:pPr>
            <a:r>
              <a:rPr kumimoji="0" lang="en-US" altLang="zh-TW" sz="2000" b="1" dirty="0" smtClean="0">
                <a:solidFill>
                  <a:schemeClr val="bg2">
                    <a:lumMod val="50000"/>
                  </a:schemeClr>
                </a:solidFill>
                <a:latin typeface="Times New Roman" pitchFamily="18" charset="0"/>
                <a:ea typeface="標楷體" panose="03000509000000000000" pitchFamily="65" charset="-120"/>
                <a:cs typeface="Times New Roman" pitchFamily="18" charset="0"/>
              </a:rPr>
              <a:t>Flat Glass</a:t>
            </a:r>
            <a:endParaRPr kumimoji="0" lang="zh-TW" altLang="en-US" sz="2000" b="1" dirty="0">
              <a:solidFill>
                <a:schemeClr val="bg2">
                  <a:lumMod val="50000"/>
                </a:schemeClr>
              </a:solidFill>
              <a:latin typeface="Times New Roman" pitchFamily="18" charset="0"/>
              <a:ea typeface="標楷體" panose="03000509000000000000" pitchFamily="65" charset="-12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投影片編號版面配置區 2">
            <a:extLst>
              <a:ext uri="{FF2B5EF4-FFF2-40B4-BE49-F238E27FC236}">
                <a16:creationId xmlns:a16="http://schemas.microsoft.com/office/drawing/2014/main" xmlns="" id="{FEB8C986-50C4-42E4-9E56-BE731CE114B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fld id="{C3753D1F-A041-4633-932B-D64C5E82FCD3}" type="slidenum">
              <a:rPr lang="zh-TW" altLang="en-US" sz="1200">
                <a:solidFill>
                  <a:schemeClr val="tx2"/>
                </a:solidFill>
                <a:latin typeface="Times New Roman" panose="02020603050405020304" pitchFamily="18" charset="0"/>
                <a:ea typeface="標楷體" panose="03000509000000000000" pitchFamily="65" charset="-120"/>
              </a:rPr>
              <a:pPr eaLnBrk="1" hangingPunct="1">
                <a:spcBef>
                  <a:spcPct val="0"/>
                </a:spcBef>
                <a:spcAft>
                  <a:spcPct val="0"/>
                </a:spcAft>
                <a:buClrTx/>
                <a:buSzTx/>
                <a:buFontTx/>
                <a:buNone/>
              </a:pPr>
              <a:t>27</a:t>
            </a:fld>
            <a:endParaRPr lang="zh-TW" altLang="en-US" sz="1200">
              <a:solidFill>
                <a:schemeClr val="tx2"/>
              </a:solidFill>
              <a:latin typeface="Times New Roman" panose="02020603050405020304" pitchFamily="18" charset="0"/>
              <a:ea typeface="標楷體" panose="03000509000000000000" pitchFamily="65" charset="-120"/>
            </a:endParaRPr>
          </a:p>
        </p:txBody>
      </p:sp>
      <p:sp>
        <p:nvSpPr>
          <p:cNvPr id="4" name="矩形 3">
            <a:extLst>
              <a:ext uri="{FF2B5EF4-FFF2-40B4-BE49-F238E27FC236}">
                <a16:creationId xmlns:a16="http://schemas.microsoft.com/office/drawing/2014/main" xmlns="" id="{3FDD9E59-CC0C-4940-8165-DF60EE4CA206}"/>
              </a:ext>
            </a:extLst>
          </p:cNvPr>
          <p:cNvSpPr/>
          <p:nvPr/>
        </p:nvSpPr>
        <p:spPr>
          <a:xfrm>
            <a:off x="468313" y="1042888"/>
            <a:ext cx="1197764" cy="369332"/>
          </a:xfrm>
          <a:prstGeom prst="rect">
            <a:avLst/>
          </a:prstGeom>
        </p:spPr>
        <p:txBody>
          <a:bodyPr wrap="none">
            <a:spAutoFit/>
          </a:bodyPr>
          <a:lstStyle/>
          <a:p>
            <a:pPr fontAlgn="auto">
              <a:spcBef>
                <a:spcPts val="0"/>
              </a:spcBef>
              <a:spcAft>
                <a:spcPts val="0"/>
              </a:spcAft>
              <a:defRPr/>
            </a:pPr>
            <a:r>
              <a:rPr kumimoji="0" lang="en-US" altLang="zh-TW" b="1" dirty="0" smtClean="0">
                <a:solidFill>
                  <a:schemeClr val="bg2">
                    <a:lumMod val="50000"/>
                  </a:schemeClr>
                </a:solidFill>
                <a:latin typeface="Times New Roman" pitchFamily="18" charset="0"/>
                <a:ea typeface="標楷體" panose="03000509000000000000" pitchFamily="65" charset="-120"/>
                <a:cs typeface="Times New Roman" pitchFamily="18" charset="0"/>
              </a:rPr>
              <a:t>Fiberglass</a:t>
            </a:r>
            <a:endParaRPr kumimoji="0" lang="zh-TW" altLang="en-US" b="1" dirty="0">
              <a:solidFill>
                <a:schemeClr val="bg2">
                  <a:lumMod val="50000"/>
                </a:schemeClr>
              </a:solidFill>
              <a:latin typeface="Times New Roman" pitchFamily="18" charset="0"/>
              <a:ea typeface="標楷體" panose="03000509000000000000" pitchFamily="65" charset="-120"/>
              <a:cs typeface="Times New Roman" pitchFamily="18" charset="0"/>
            </a:endParaRPr>
          </a:p>
        </p:txBody>
      </p:sp>
      <p:sp>
        <p:nvSpPr>
          <p:cNvPr id="32773" name="文字方塊 5">
            <a:extLst>
              <a:ext uri="{FF2B5EF4-FFF2-40B4-BE49-F238E27FC236}">
                <a16:creationId xmlns:a16="http://schemas.microsoft.com/office/drawing/2014/main" xmlns="" id="{3BB91E7F-DB25-4A8C-B744-A5BDD3A31FE1}"/>
              </a:ext>
            </a:extLst>
          </p:cNvPr>
          <p:cNvSpPr txBox="1">
            <a:spLocks noChangeArrowheads="1"/>
          </p:cNvSpPr>
          <p:nvPr/>
        </p:nvSpPr>
        <p:spPr bwMode="auto">
          <a:xfrm>
            <a:off x="539552" y="1441618"/>
            <a:ext cx="8136904" cy="489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just" eaLnBrk="1" hangingPunct="1">
              <a:lnSpc>
                <a:spcPct val="150000"/>
              </a:lnSpc>
              <a:buClrTx/>
              <a:buSzTx/>
              <a:buFontTx/>
              <a:buNone/>
              <a:defRPr kumimoji="0" sz="1800" u="sng">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r>
              <a:rPr lang="en-US" altLang="zh-TW" sz="1500" u="none" dirty="0"/>
              <a:t>As for electronic-grade fiberglass fabric, the first three quarters of 2021 benefited from the boom in the downstream market, with increased demand and short in supply. The price of fiberglass fabric increased compared with the same period, and the boom is expected to continue.</a:t>
            </a:r>
            <a:endParaRPr lang="zh-TW" altLang="zh-TW" sz="1500" u="none" dirty="0"/>
          </a:p>
          <a:p>
            <a:r>
              <a:rPr lang="en-US" altLang="zh-TW" sz="1500" u="none" dirty="0"/>
              <a:t>In addition, TGI’s low-dielectric fiberglass fabric matches with well-known copper clad laminate (CCL) factories at home and abroad in 2020, and has been recognized among major international terminal manufacturers for use in 5G equipment, high-end servers, automotive devices, high-end graphics cards, etc. The high-frequency and high-speed performance of 5G will increase the demand for upgraded optical communications. Although the global 5G infrastructure has been delayed due to the impact of the COVID-19 pandemic, 5G has become a global development trend. Notwithstanding the delayed development, the 5G infrastructure remains the same.</a:t>
            </a:r>
            <a:endParaRPr lang="zh-TW" altLang="zh-TW" sz="1500" u="none" dirty="0"/>
          </a:p>
          <a:p>
            <a:r>
              <a:rPr lang="en-US" altLang="zh-TW" sz="1500" u="none" dirty="0"/>
              <a:t>For FRP, with the gradual economic recovery of automobiles, electronic appliances and the global economy, the production and sales in 2021 has returned to the normal. It is expected that the FRP market supply and demand in 2022 will not change much if the pandemic is properly controlled around the world.</a:t>
            </a:r>
            <a:endParaRPr lang="zh-TW" altLang="en-US" sz="1500" u="none" dirty="0"/>
          </a:p>
        </p:txBody>
      </p:sp>
      <p:sp>
        <p:nvSpPr>
          <p:cNvPr id="6" name="標題 1">
            <a:extLst>
              <a:ext uri="{FF2B5EF4-FFF2-40B4-BE49-F238E27FC236}">
                <a16:creationId xmlns:a16="http://schemas.microsoft.com/office/drawing/2014/main" xmlns="" id="{A844CBB2-0483-40DD-BF38-57609564228D}"/>
              </a:ext>
            </a:extLst>
          </p:cNvPr>
          <p:cNvSpPr txBox="1">
            <a:spLocks/>
          </p:cNvSpPr>
          <p:nvPr/>
        </p:nvSpPr>
        <p:spPr>
          <a:xfrm>
            <a:off x="-16630" y="116632"/>
            <a:ext cx="7067128" cy="643732"/>
          </a:xfrm>
          <a:prstGeom prst="rect">
            <a:avLst/>
          </a:prstGeom>
          <a:effectLst/>
        </p:spPr>
        <p:txBody>
          <a:bodyPr vert="horz" lIns="91440" tIns="45720" rIns="91440" bIns="45720" rtlCol="0" anchor="t" anchorCtr="0">
            <a:normAutofit fontScale="90000"/>
          </a:bodyPr>
          <a:lstStyle>
            <a:lvl1pPr marL="319088" indent="-319088" algn="l" rtl="0" eaLnBrk="0" fontAlgn="base" hangingPunct="0">
              <a:spcBef>
                <a:spcPct val="0"/>
              </a:spcBef>
              <a:spcAft>
                <a:spcPct val="0"/>
              </a:spcAft>
              <a:buClr>
                <a:srgbClr val="138677"/>
              </a:buClr>
              <a:buSzPct val="128000"/>
              <a:buFont typeface="Georgia" panose="02040502050405020303" pitchFamily="18" charset="0"/>
              <a:buChar char="*"/>
              <a:defRPr sz="32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標楷體" panose="03000509000000000000" pitchFamily="65" charset="-120"/>
                <a:ea typeface="標楷體" panose="03000509000000000000" pitchFamily="65" charset="-120"/>
                <a:cs typeface="+mj-cs"/>
              </a:defRPr>
            </a:lvl1pPr>
            <a:lvl2pPr marL="319088" indent="-319088" algn="r" rtl="0" eaLnBrk="0" fontAlgn="base" hangingPunct="0">
              <a:spcBef>
                <a:spcPct val="0"/>
              </a:spcBef>
              <a:spcAft>
                <a:spcPct val="0"/>
              </a:spcAft>
              <a:buClr>
                <a:srgbClr val="138677"/>
              </a:buClr>
              <a:buSzPct val="128000"/>
              <a:buFont typeface="Georgia" panose="02040502050405020303" pitchFamily="18" charset="0"/>
              <a:buChar char="*"/>
              <a:defRPr sz="4600" b="1">
                <a:solidFill>
                  <a:schemeClr val="tx1"/>
                </a:solidFill>
                <a:latin typeface="Trebuchet MS" pitchFamily="34" charset="0"/>
                <a:ea typeface="微軟正黑體" pitchFamily="34" charset="-120"/>
              </a:defRPr>
            </a:lvl2pPr>
            <a:lvl3pPr marL="319088" indent="-319088" algn="r" rtl="0" eaLnBrk="0" fontAlgn="base" hangingPunct="0">
              <a:spcBef>
                <a:spcPct val="0"/>
              </a:spcBef>
              <a:spcAft>
                <a:spcPct val="0"/>
              </a:spcAft>
              <a:buClr>
                <a:srgbClr val="138677"/>
              </a:buClr>
              <a:buSzPct val="128000"/>
              <a:buFont typeface="Georgia" panose="02040502050405020303" pitchFamily="18" charset="0"/>
              <a:buChar char="*"/>
              <a:defRPr sz="4600" b="1">
                <a:solidFill>
                  <a:schemeClr val="tx1"/>
                </a:solidFill>
                <a:latin typeface="Trebuchet MS" pitchFamily="34" charset="0"/>
                <a:ea typeface="微軟正黑體" pitchFamily="34" charset="-120"/>
              </a:defRPr>
            </a:lvl3pPr>
            <a:lvl4pPr marL="319088" indent="-319088" algn="r" rtl="0" eaLnBrk="0" fontAlgn="base" hangingPunct="0">
              <a:spcBef>
                <a:spcPct val="0"/>
              </a:spcBef>
              <a:spcAft>
                <a:spcPct val="0"/>
              </a:spcAft>
              <a:buClr>
                <a:srgbClr val="138677"/>
              </a:buClr>
              <a:buSzPct val="128000"/>
              <a:buFont typeface="Georgia" panose="02040502050405020303" pitchFamily="18" charset="0"/>
              <a:buChar char="*"/>
              <a:defRPr sz="4600" b="1">
                <a:solidFill>
                  <a:schemeClr val="tx1"/>
                </a:solidFill>
                <a:latin typeface="Trebuchet MS" pitchFamily="34" charset="0"/>
                <a:ea typeface="微軟正黑體" pitchFamily="34" charset="-120"/>
              </a:defRPr>
            </a:lvl4pPr>
            <a:lvl5pPr marL="319088" indent="-319088" algn="r" rtl="0" eaLnBrk="0" fontAlgn="base" hangingPunct="0">
              <a:spcBef>
                <a:spcPct val="0"/>
              </a:spcBef>
              <a:spcAft>
                <a:spcPct val="0"/>
              </a:spcAft>
              <a:buClr>
                <a:srgbClr val="138677"/>
              </a:buClr>
              <a:buSzPct val="128000"/>
              <a:buFont typeface="Georgia" panose="02040502050405020303" pitchFamily="18" charset="0"/>
              <a:buChar char="*"/>
              <a:defRPr sz="4600" b="1">
                <a:solidFill>
                  <a:schemeClr val="tx1"/>
                </a:solidFill>
                <a:latin typeface="Trebuchet MS" pitchFamily="34" charset="0"/>
                <a:ea typeface="微軟正黑體"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20040" indent="-320040" eaLnBrk="1" fontAlgn="auto" hangingPunct="1">
              <a:spcAft>
                <a:spcPts val="0"/>
              </a:spcAft>
              <a:buClr>
                <a:schemeClr val="accent6">
                  <a:lumMod val="75000"/>
                </a:schemeClr>
              </a:buClr>
              <a:defRPr/>
            </a:pPr>
            <a:r>
              <a:rPr lang="en-US" altLang="en-US" dirty="0" smtClean="0">
                <a:latin typeface="Times New Roman" pitchFamily="18" charset="0"/>
                <a:cs typeface="Times New Roman" pitchFamily="18" charset="0"/>
              </a:rPr>
              <a:t>Situation and Development of the Market</a:t>
            </a:r>
            <a:endParaRPr lang="en-US" altLang="en-US" dirty="0"/>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投影片編號版面配置區 2">
            <a:extLst>
              <a:ext uri="{FF2B5EF4-FFF2-40B4-BE49-F238E27FC236}">
                <a16:creationId xmlns:a16="http://schemas.microsoft.com/office/drawing/2014/main" xmlns="" id="{004631C9-C6CA-4814-A9D5-70E57F3DD30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fld id="{D87ADF62-4115-4B6A-8EB5-ADF59F8AF6FC}" type="slidenum">
              <a:rPr lang="zh-TW" altLang="en-US" sz="1200">
                <a:solidFill>
                  <a:schemeClr val="tx2"/>
                </a:solidFill>
                <a:latin typeface="Times New Roman" panose="02020603050405020304" pitchFamily="18" charset="0"/>
                <a:ea typeface="標楷體" panose="03000509000000000000" pitchFamily="65" charset="-120"/>
              </a:rPr>
              <a:pPr eaLnBrk="1" hangingPunct="1">
                <a:spcBef>
                  <a:spcPct val="0"/>
                </a:spcBef>
                <a:spcAft>
                  <a:spcPct val="0"/>
                </a:spcAft>
                <a:buClrTx/>
                <a:buSzTx/>
                <a:buFontTx/>
                <a:buNone/>
              </a:pPr>
              <a:t>28</a:t>
            </a:fld>
            <a:endParaRPr lang="zh-TW" altLang="en-US" sz="1200">
              <a:solidFill>
                <a:schemeClr val="tx2"/>
              </a:solidFill>
              <a:latin typeface="Times New Roman" panose="02020603050405020304" pitchFamily="18" charset="0"/>
              <a:ea typeface="標楷體" panose="03000509000000000000" pitchFamily="65" charset="-120"/>
            </a:endParaRPr>
          </a:p>
        </p:txBody>
      </p:sp>
      <p:sp>
        <p:nvSpPr>
          <p:cNvPr id="4" name="矩形 3">
            <a:extLst>
              <a:ext uri="{FF2B5EF4-FFF2-40B4-BE49-F238E27FC236}">
                <a16:creationId xmlns:a16="http://schemas.microsoft.com/office/drawing/2014/main" xmlns="" id="{598B8BEB-9FE8-4721-A870-381BD702E588}"/>
              </a:ext>
            </a:extLst>
          </p:cNvPr>
          <p:cNvSpPr/>
          <p:nvPr/>
        </p:nvSpPr>
        <p:spPr>
          <a:xfrm>
            <a:off x="468313" y="908720"/>
            <a:ext cx="1871025" cy="369332"/>
          </a:xfrm>
          <a:prstGeom prst="rect">
            <a:avLst/>
          </a:prstGeom>
        </p:spPr>
        <p:txBody>
          <a:bodyPr wrap="none">
            <a:spAutoFit/>
          </a:bodyPr>
          <a:lstStyle/>
          <a:p>
            <a:pPr fontAlgn="auto">
              <a:spcBef>
                <a:spcPts val="0"/>
              </a:spcBef>
              <a:spcAft>
                <a:spcPts val="0"/>
              </a:spcAft>
              <a:defRPr/>
            </a:pPr>
            <a:r>
              <a:rPr kumimoji="0" lang="en-US" altLang="zh-TW" b="1" dirty="0" smtClean="0">
                <a:solidFill>
                  <a:schemeClr val="bg2">
                    <a:lumMod val="50000"/>
                  </a:schemeClr>
                </a:solidFill>
                <a:latin typeface="Times New Roman" pitchFamily="18" charset="0"/>
                <a:ea typeface="標楷體" panose="03000509000000000000" pitchFamily="65" charset="-120"/>
                <a:cs typeface="Times New Roman" pitchFamily="18" charset="0"/>
              </a:rPr>
              <a:t>Glass Containers</a:t>
            </a:r>
            <a:endParaRPr kumimoji="0" lang="zh-TW" altLang="en-US" b="1" dirty="0">
              <a:solidFill>
                <a:schemeClr val="bg2">
                  <a:lumMod val="50000"/>
                </a:schemeClr>
              </a:solidFill>
              <a:latin typeface="Times New Roman" pitchFamily="18" charset="0"/>
              <a:ea typeface="標楷體" panose="03000509000000000000" pitchFamily="65" charset="-120"/>
              <a:cs typeface="Times New Roman" pitchFamily="18" charset="0"/>
            </a:endParaRPr>
          </a:p>
        </p:txBody>
      </p:sp>
      <p:sp>
        <p:nvSpPr>
          <p:cNvPr id="33797" name="文字方塊 4">
            <a:extLst>
              <a:ext uri="{FF2B5EF4-FFF2-40B4-BE49-F238E27FC236}">
                <a16:creationId xmlns:a16="http://schemas.microsoft.com/office/drawing/2014/main" xmlns="" id="{29E0CCB7-7B6F-45BD-8ADA-A7259C09F9C8}"/>
              </a:ext>
            </a:extLst>
          </p:cNvPr>
          <p:cNvSpPr txBox="1">
            <a:spLocks noChangeArrowheads="1"/>
          </p:cNvSpPr>
          <p:nvPr/>
        </p:nvSpPr>
        <p:spPr bwMode="auto">
          <a:xfrm>
            <a:off x="428281" y="1341800"/>
            <a:ext cx="837763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just" eaLnBrk="1" hangingPunct="1">
              <a:lnSpc>
                <a:spcPct val="150000"/>
              </a:lnSpc>
              <a:buClrTx/>
              <a:buSzTx/>
              <a:buFontTx/>
              <a:buNone/>
              <a:defRPr kumimoji="0" sz="1800" u="none">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r>
              <a:rPr lang="en-US" altLang="zh-TW" sz="1600" dirty="0"/>
              <a:t>The demand of domestic and foreign customers has grown steadily. The export market is mainly focused on the United States. Fewer export shipments than estimated can be contributed to the lack of flight, lack of shipping containers and port congestion since 2021. The shipments are expected to be back to normal in the first quarter of 2022 after the aforementioned issues are addressed. In addition, to bridge the gap between actual and expected amount of export shipments, the company tenders for domestic contracts such as liquor bottles and alcohol spray bottles. In summary, the overall sales revenue of 2021 is slightly lower than that of 2020 due to the lack of shipping containers for glassware.</a:t>
            </a:r>
            <a:endParaRPr lang="zh-TW" altLang="zh-TW" sz="1600" dirty="0"/>
          </a:p>
          <a:p>
            <a:r>
              <a:rPr lang="en-US" altLang="zh-TW" sz="1600" dirty="0"/>
              <a:t>In the fourth quarter of 2021, the production lines of heat-resistant containers and kitchenware have been merged into one kiln and two production lines, with production by turns. The main production is high value-added products and products with lower prices are eliminated to reduce costs. The Company will continue to balance production &amp; sales and destock. It is expected that heat-resistant containers and kitchenware products will turn a profit in 2022.</a:t>
            </a:r>
            <a:endParaRPr lang="en-US" altLang="zh-TW" sz="1750" dirty="0" smtClean="0"/>
          </a:p>
        </p:txBody>
      </p:sp>
      <p:sp>
        <p:nvSpPr>
          <p:cNvPr id="7" name="標題 1">
            <a:extLst>
              <a:ext uri="{FF2B5EF4-FFF2-40B4-BE49-F238E27FC236}">
                <a16:creationId xmlns:a16="http://schemas.microsoft.com/office/drawing/2014/main" xmlns="" id="{A844CBB2-0483-40DD-BF38-57609564228D}"/>
              </a:ext>
            </a:extLst>
          </p:cNvPr>
          <p:cNvSpPr>
            <a:spLocks noGrp="1"/>
          </p:cNvSpPr>
          <p:nvPr>
            <p:ph type="title"/>
          </p:nvPr>
        </p:nvSpPr>
        <p:spPr>
          <a:xfrm>
            <a:off x="8843" y="188640"/>
            <a:ext cx="7067128" cy="643732"/>
          </a:xfrm>
        </p:spPr>
        <p:txBody>
          <a:bodyPr>
            <a:normAutofit fontScale="90000"/>
          </a:bodyPr>
          <a:lstStyle/>
          <a:p>
            <a:pPr marL="320040" indent="-320040" eaLnBrk="1" fontAlgn="auto" hangingPunct="1">
              <a:spcAft>
                <a:spcPts val="0"/>
              </a:spcAft>
              <a:buClr>
                <a:schemeClr val="accent6">
                  <a:lumMod val="75000"/>
                </a:schemeClr>
              </a:buClr>
              <a:defRPr/>
            </a:pPr>
            <a:r>
              <a:rPr lang="en-US" altLang="en-US" dirty="0">
                <a:latin typeface="Times New Roman" pitchFamily="18" charset="0"/>
                <a:cs typeface="Times New Roman" pitchFamily="18" charset="0"/>
              </a:rPr>
              <a:t>Situation and Development of the Market</a:t>
            </a:r>
            <a:endParaRPr altLang="en-US" dirty="0"/>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a:extLst>
              <a:ext uri="{FF2B5EF4-FFF2-40B4-BE49-F238E27FC236}">
                <a16:creationId xmlns:a16="http://schemas.microsoft.com/office/drawing/2014/main" xmlns="" id="{DA8C2BBB-5D23-4274-963C-1300D6C71D06}"/>
              </a:ext>
            </a:extLst>
          </p:cNvPr>
          <p:cNvSpPr>
            <a:spLocks noGrp="1"/>
          </p:cNvSpPr>
          <p:nvPr>
            <p:ph type="title"/>
          </p:nvPr>
        </p:nvSpPr>
        <p:spPr>
          <a:xfrm>
            <a:off x="457200" y="55563"/>
            <a:ext cx="5845175" cy="642937"/>
          </a:xfrm>
        </p:spPr>
        <p:txBody>
          <a:bodyPr/>
          <a:lstStyle/>
          <a:p>
            <a:pPr marL="320040" indent="-320040" eaLnBrk="1" fontAlgn="auto" hangingPunct="1">
              <a:spcAft>
                <a:spcPts val="0"/>
              </a:spcAft>
              <a:buClr>
                <a:schemeClr val="accent6">
                  <a:lumMod val="75000"/>
                </a:schemeClr>
              </a:buClr>
              <a:defRPr/>
            </a:pPr>
            <a:endParaRPr altLang="en-US"/>
          </a:p>
        </p:txBody>
      </p:sp>
      <p:sp>
        <p:nvSpPr>
          <p:cNvPr id="34819" name="投影片編號版面配置區 2">
            <a:extLst>
              <a:ext uri="{FF2B5EF4-FFF2-40B4-BE49-F238E27FC236}">
                <a16:creationId xmlns:a16="http://schemas.microsoft.com/office/drawing/2014/main" xmlns="" id="{9AB19B13-662C-4839-B20A-E88FBEAE802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fld id="{5117E21D-C0AD-48A7-9D90-7FD01300DFE2}" type="slidenum">
              <a:rPr lang="zh-TW" altLang="en-US" sz="1200">
                <a:solidFill>
                  <a:schemeClr val="tx2"/>
                </a:solidFill>
                <a:latin typeface="Times New Roman" panose="02020603050405020304" pitchFamily="18" charset="0"/>
                <a:ea typeface="標楷體" panose="03000509000000000000" pitchFamily="65" charset="-120"/>
              </a:rPr>
              <a:pPr eaLnBrk="1" hangingPunct="1">
                <a:spcBef>
                  <a:spcPct val="0"/>
                </a:spcBef>
                <a:spcAft>
                  <a:spcPct val="0"/>
                </a:spcAft>
                <a:buClrTx/>
                <a:buSzTx/>
                <a:buFontTx/>
                <a:buNone/>
              </a:pPr>
              <a:t>29</a:t>
            </a:fld>
            <a:endParaRPr lang="zh-TW" altLang="en-US" sz="1200">
              <a:solidFill>
                <a:schemeClr val="tx2"/>
              </a:solidFill>
              <a:latin typeface="Times New Roman" panose="02020603050405020304" pitchFamily="18" charset="0"/>
              <a:ea typeface="標楷體" panose="03000509000000000000" pitchFamily="65" charset="-120"/>
            </a:endParaRPr>
          </a:p>
        </p:txBody>
      </p:sp>
      <p:sp>
        <p:nvSpPr>
          <p:cNvPr id="34820" name="文字方塊 3">
            <a:extLst>
              <a:ext uri="{FF2B5EF4-FFF2-40B4-BE49-F238E27FC236}">
                <a16:creationId xmlns:a16="http://schemas.microsoft.com/office/drawing/2014/main" xmlns="" id="{A015A880-E238-4F38-9E48-305314D1AD52}"/>
              </a:ext>
            </a:extLst>
          </p:cNvPr>
          <p:cNvSpPr txBox="1">
            <a:spLocks noChangeArrowheads="1"/>
          </p:cNvSpPr>
          <p:nvPr/>
        </p:nvSpPr>
        <p:spPr bwMode="auto">
          <a:xfrm>
            <a:off x="452438" y="1268413"/>
            <a:ext cx="82804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endParaRPr kumimoji="0" lang="en-US" altLang="zh-TW" sz="40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spcBef>
                <a:spcPct val="0"/>
              </a:spcBef>
              <a:spcAft>
                <a:spcPct val="0"/>
              </a:spcAft>
              <a:buClrTx/>
              <a:buSzTx/>
              <a:buFontTx/>
              <a:buNone/>
            </a:pPr>
            <a:endParaRPr kumimoji="0" lang="en-US" altLang="zh-TW" sz="40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spcBef>
                <a:spcPct val="0"/>
              </a:spcBef>
              <a:spcAft>
                <a:spcPct val="0"/>
              </a:spcAft>
              <a:buClrTx/>
              <a:buSzTx/>
              <a:buFontTx/>
              <a:buNone/>
            </a:pPr>
            <a:r>
              <a:rPr kumimoji="0" lang="en-US" altLang="zh-TW" sz="400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Q&amp;A</a:t>
            </a:r>
          </a:p>
          <a:p>
            <a:pPr eaLnBrk="1" hangingPunct="1">
              <a:spcBef>
                <a:spcPct val="0"/>
              </a:spcBef>
              <a:spcAft>
                <a:spcPct val="0"/>
              </a:spcAft>
              <a:buClrTx/>
              <a:buSzTx/>
              <a:buFontTx/>
              <a:buNone/>
            </a:pPr>
            <a:endParaRPr kumimoji="0" lang="en-US" altLang="zh-TW" sz="40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spcBef>
                <a:spcPct val="0"/>
              </a:spcBef>
              <a:spcAft>
                <a:spcPct val="0"/>
              </a:spcAft>
              <a:buClrTx/>
              <a:buSzTx/>
              <a:buFontTx/>
              <a:buNone/>
            </a:pPr>
            <a:endParaRPr kumimoji="0" lang="en-US" altLang="zh-TW" sz="40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spcBef>
                <a:spcPct val="0"/>
              </a:spcBef>
              <a:spcAft>
                <a:spcPct val="0"/>
              </a:spcAft>
              <a:buClrTx/>
              <a:buSzTx/>
              <a:buFontTx/>
              <a:buNone/>
            </a:pPr>
            <a:r>
              <a:rPr kumimoji="0" lang="zh-TW" altLang="en-US" sz="400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感謝聆聽   謝謝指教</a:t>
            </a:r>
            <a:endParaRPr kumimoji="0" lang="en-US" altLang="zh-TW" sz="40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spcBef>
                <a:spcPct val="0"/>
              </a:spcBef>
              <a:spcAft>
                <a:spcPct val="0"/>
              </a:spcAft>
              <a:buClrTx/>
              <a:buSzTx/>
              <a:buFontTx/>
              <a:buNone/>
            </a:pPr>
            <a:r>
              <a:rPr kumimoji="0" lang="en-US" altLang="zh-TW" sz="400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Thanks for your attention.</a:t>
            </a:r>
          </a:p>
          <a:p>
            <a:pPr eaLnBrk="1" hangingPunct="1">
              <a:spcBef>
                <a:spcPct val="0"/>
              </a:spcBef>
              <a:spcAft>
                <a:spcPct val="0"/>
              </a:spcAft>
              <a:buClrTx/>
              <a:buSzTx/>
              <a:buFontTx/>
              <a:buNone/>
            </a:pPr>
            <a:r>
              <a:rPr kumimoji="0" lang="en-US" altLang="zh-TW" sz="400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Have a great day.</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pPr marL="320040" indent="-320040" eaLnBrk="1" fontAlgn="auto" hangingPunct="1">
              <a:spcAft>
                <a:spcPts val="0"/>
              </a:spcAft>
              <a:buClr>
                <a:schemeClr val="accent6">
                  <a:lumMod val="75000"/>
                </a:schemeClr>
              </a:buClr>
              <a:defRPr/>
            </a:pPr>
            <a:r>
              <a:rPr lang="en-US" altLang="zh-TW" dirty="0">
                <a:latin typeface="Times New Roman" pitchFamily="18" charset="0"/>
                <a:cs typeface="Times New Roman" pitchFamily="18" charset="0"/>
              </a:rPr>
              <a:t>Outlines</a:t>
            </a:r>
            <a:endParaRPr altLang="en-US" dirty="0" smtClean="0"/>
          </a:p>
        </p:txBody>
      </p:sp>
      <p:sp>
        <p:nvSpPr>
          <p:cNvPr id="13315" name="投影片編號版面配置區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138677"/>
              </a:buClr>
              <a:buSzPct val="130000"/>
              <a:buFont typeface="Georgia" pitchFamily="18" charset="0"/>
              <a:buChar char="*"/>
              <a:defRPr sz="2200">
                <a:solidFill>
                  <a:srgbClr val="404040"/>
                </a:solidFill>
                <a:latin typeface="Trebuchet MS" pitchFamily="34" charset="0"/>
                <a:ea typeface="微軟正黑體" pitchFamily="34" charset="-120"/>
              </a:defRPr>
            </a:lvl1pPr>
            <a:lvl2pPr marL="742950" indent="-285750">
              <a:spcBef>
                <a:spcPct val="20000"/>
              </a:spcBef>
              <a:spcAft>
                <a:spcPts val="300"/>
              </a:spcAft>
              <a:buClr>
                <a:srgbClr val="138677"/>
              </a:buClr>
              <a:buSzPct val="130000"/>
              <a:buFont typeface="Georgia" pitchFamily="18" charset="0"/>
              <a:buChar char="*"/>
              <a:defRPr sz="2000">
                <a:solidFill>
                  <a:srgbClr val="404040"/>
                </a:solidFill>
                <a:latin typeface="Trebuchet MS" pitchFamily="34" charset="0"/>
                <a:ea typeface="微軟正黑體" pitchFamily="34" charset="-120"/>
              </a:defRPr>
            </a:lvl2pPr>
            <a:lvl3pPr marL="1143000" indent="-228600">
              <a:spcBef>
                <a:spcPct val="20000"/>
              </a:spcBef>
              <a:spcAft>
                <a:spcPts val="300"/>
              </a:spcAft>
              <a:buClr>
                <a:srgbClr val="138677"/>
              </a:buClr>
              <a:buSzPct val="130000"/>
              <a:buFont typeface="Georgia" pitchFamily="18" charset="0"/>
              <a:buChar char="*"/>
              <a:defRPr>
                <a:solidFill>
                  <a:srgbClr val="404040"/>
                </a:solidFill>
                <a:latin typeface="Trebuchet MS" pitchFamily="34" charset="0"/>
                <a:ea typeface="微軟正黑體" pitchFamily="34" charset="-120"/>
              </a:defRPr>
            </a:lvl3pPr>
            <a:lvl4pPr marL="1600200" indent="-228600">
              <a:spcBef>
                <a:spcPct val="20000"/>
              </a:spcBef>
              <a:spcAft>
                <a:spcPts val="300"/>
              </a:spcAft>
              <a:buClr>
                <a:srgbClr val="138677"/>
              </a:buClr>
              <a:buSzPct val="130000"/>
              <a:buFont typeface="Georgia" pitchFamily="18" charset="0"/>
              <a:buChar char="*"/>
              <a:defRPr sz="1600">
                <a:solidFill>
                  <a:srgbClr val="404040"/>
                </a:solidFill>
                <a:latin typeface="Trebuchet MS" pitchFamily="34" charset="0"/>
                <a:ea typeface="微軟正黑體" pitchFamily="34" charset="-120"/>
              </a:defRPr>
            </a:lvl4pPr>
            <a:lvl5pPr marL="2057400" indent="-22860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5pPr>
            <a:lvl6pPr marL="25146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6pPr>
            <a:lvl7pPr marL="29718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7pPr>
            <a:lvl8pPr marL="34290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8pPr>
            <a:lvl9pPr marL="38862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9pPr>
          </a:lstStyle>
          <a:p>
            <a:pPr>
              <a:spcBef>
                <a:spcPct val="0"/>
              </a:spcBef>
              <a:spcAft>
                <a:spcPct val="0"/>
              </a:spcAft>
              <a:buClrTx/>
              <a:buSzTx/>
              <a:buFontTx/>
              <a:buNone/>
            </a:pPr>
            <a:fld id="{B22766FA-10BF-4C79-9E7C-6853FBBA74B7}" type="slidenum">
              <a:rPr lang="zh-TW" altLang="en-US" sz="1200">
                <a:solidFill>
                  <a:schemeClr val="tx2"/>
                </a:solidFill>
                <a:latin typeface="Times New Roman" pitchFamily="18" charset="0"/>
                <a:ea typeface="標楷體" pitchFamily="65" charset="-120"/>
              </a:rPr>
              <a:pPr>
                <a:spcBef>
                  <a:spcPct val="0"/>
                </a:spcBef>
                <a:spcAft>
                  <a:spcPct val="0"/>
                </a:spcAft>
                <a:buClrTx/>
                <a:buSzTx/>
                <a:buFontTx/>
                <a:buNone/>
              </a:pPr>
              <a:t>3</a:t>
            </a:fld>
            <a:endParaRPr lang="zh-TW" altLang="en-US" sz="1200">
              <a:solidFill>
                <a:schemeClr val="tx2"/>
              </a:solidFill>
              <a:latin typeface="Times New Roman" pitchFamily="18" charset="0"/>
              <a:ea typeface="標楷體" pitchFamily="65" charset="-120"/>
            </a:endParaRPr>
          </a:p>
        </p:txBody>
      </p:sp>
      <p:sp>
        <p:nvSpPr>
          <p:cNvPr id="11268" name="矩形 3"/>
          <p:cNvSpPr>
            <a:spLocks noChangeArrowheads="1"/>
          </p:cNvSpPr>
          <p:nvPr/>
        </p:nvSpPr>
        <p:spPr bwMode="auto">
          <a:xfrm>
            <a:off x="611188" y="1412875"/>
            <a:ext cx="7993062" cy="4524375"/>
          </a:xfrm>
          <a:prstGeom prst="rect">
            <a:avLst/>
          </a:prstGeom>
          <a:noFill/>
          <a:ln>
            <a:noFill/>
          </a:ln>
          <a:extLst/>
        </p:spPr>
        <p:txBody>
          <a:bodyPr>
            <a:spAutoFit/>
          </a:bodyPr>
          <a:lstStyle/>
          <a:p>
            <a:pPr marL="171450" indent="-360000" eaLnBrk="1" hangingPunct="1">
              <a:lnSpc>
                <a:spcPct val="150000"/>
              </a:lnSpc>
              <a:buFont typeface="Wingdings" panose="05000000000000000000" pitchFamily="2" charset="2"/>
              <a:buChar char="Ø"/>
              <a:defRPr/>
            </a:pPr>
            <a:r>
              <a:rPr lang="en-US" altLang="zh-TW" sz="3200" dirty="0">
                <a:latin typeface="Times New Roman" pitchFamily="18" charset="0"/>
                <a:ea typeface="標楷體" panose="03000509000000000000" pitchFamily="65" charset="-120"/>
                <a:cs typeface="Times New Roman" pitchFamily="18" charset="0"/>
              </a:rPr>
              <a:t>Introduction of Taiwan Glass Group</a:t>
            </a:r>
          </a:p>
          <a:p>
            <a:pPr marL="171450" indent="-360000" eaLnBrk="1" hangingPunct="1">
              <a:lnSpc>
                <a:spcPct val="150000"/>
              </a:lnSpc>
              <a:buFont typeface="Wingdings" panose="05000000000000000000" pitchFamily="2" charset="2"/>
              <a:buChar char="Ø"/>
              <a:defRPr/>
            </a:pPr>
            <a:r>
              <a:rPr lang="en-US" altLang="zh-TW" sz="3200" dirty="0">
                <a:latin typeface="Times New Roman" pitchFamily="18" charset="0"/>
                <a:ea typeface="標楷體" panose="03000509000000000000" pitchFamily="65" charset="-120"/>
                <a:cs typeface="Times New Roman" pitchFamily="18" charset="0"/>
              </a:rPr>
              <a:t>Production Facilities</a:t>
            </a:r>
          </a:p>
          <a:p>
            <a:pPr marL="171450" indent="-360000" eaLnBrk="1" hangingPunct="1">
              <a:lnSpc>
                <a:spcPct val="150000"/>
              </a:lnSpc>
              <a:buFont typeface="Wingdings" panose="05000000000000000000" pitchFamily="2" charset="2"/>
              <a:buChar char="Ø"/>
              <a:defRPr/>
            </a:pPr>
            <a:r>
              <a:rPr lang="en-US" altLang="zh-TW" sz="3200" dirty="0">
                <a:latin typeface="Times New Roman" pitchFamily="18" charset="0"/>
                <a:ea typeface="標楷體" panose="03000509000000000000" pitchFamily="65" charset="-120"/>
                <a:cs typeface="Times New Roman" pitchFamily="18" charset="0"/>
              </a:rPr>
              <a:t>Product Introduction</a:t>
            </a:r>
          </a:p>
          <a:p>
            <a:pPr marL="171450" indent="-358775" eaLnBrk="1" hangingPunct="1">
              <a:lnSpc>
                <a:spcPct val="150000"/>
              </a:lnSpc>
              <a:buFont typeface="Wingdings" pitchFamily="2" charset="2"/>
              <a:buChar char="Ø"/>
              <a:defRPr/>
            </a:pPr>
            <a:r>
              <a:rPr lang="en-US" altLang="zh-TW" sz="3200" dirty="0">
                <a:latin typeface="Times New Roman" pitchFamily="18" charset="0"/>
                <a:ea typeface="標楷體" panose="03000509000000000000" pitchFamily="65" charset="-120"/>
                <a:cs typeface="Times New Roman" pitchFamily="18" charset="0"/>
              </a:rPr>
              <a:t>General Operation Situation of </a:t>
            </a:r>
            <a:r>
              <a:rPr lang="en-US" altLang="zh-TW" sz="3200" dirty="0" smtClean="0">
                <a:latin typeface="Times New Roman" pitchFamily="18" charset="0"/>
                <a:ea typeface="標楷體" panose="03000509000000000000" pitchFamily="65" charset="-120"/>
                <a:cs typeface="Times New Roman" pitchFamily="18" charset="0"/>
              </a:rPr>
              <a:t>2021</a:t>
            </a:r>
            <a:endParaRPr kumimoji="0" lang="en-US" altLang="zh-TW" sz="3200" dirty="0">
              <a:latin typeface="Times New Roman" pitchFamily="18" charset="0"/>
              <a:ea typeface="標楷體" pitchFamily="65" charset="-120"/>
              <a:cs typeface="Times New Roman" pitchFamily="18" charset="0"/>
            </a:endParaRPr>
          </a:p>
          <a:p>
            <a:pPr marL="171450" indent="-360000" eaLnBrk="1" hangingPunct="1">
              <a:lnSpc>
                <a:spcPct val="150000"/>
              </a:lnSpc>
              <a:buFont typeface="Wingdings" panose="05000000000000000000" pitchFamily="2" charset="2"/>
              <a:buChar char="Ø"/>
              <a:defRPr/>
            </a:pPr>
            <a:r>
              <a:rPr lang="en-US" altLang="zh-TW" sz="3200" dirty="0">
                <a:latin typeface="Times New Roman" pitchFamily="18" charset="0"/>
                <a:ea typeface="標楷體" panose="03000509000000000000" pitchFamily="65" charset="-120"/>
                <a:cs typeface="Times New Roman" pitchFamily="18" charset="0"/>
              </a:rPr>
              <a:t>Situation and Development of the Market</a:t>
            </a:r>
          </a:p>
          <a:p>
            <a:pPr marL="171450" indent="-358775" eaLnBrk="1" hangingPunct="1">
              <a:lnSpc>
                <a:spcPct val="150000"/>
              </a:lnSpc>
              <a:buFont typeface="Wingdings" pitchFamily="2" charset="2"/>
              <a:buChar char="Ø"/>
              <a:defRPr/>
            </a:pPr>
            <a:r>
              <a:rPr kumimoji="0" lang="en-US" altLang="zh-TW" sz="3200" dirty="0">
                <a:latin typeface="Times New Roman" pitchFamily="18" charset="0"/>
                <a:ea typeface="標楷體" pitchFamily="65" charset="-120"/>
                <a:cs typeface="Times New Roman" pitchFamily="18" charset="0"/>
              </a:rPr>
              <a:t>Q&amp;A</a:t>
            </a:r>
            <a:endParaRPr kumimoji="0" lang="zh-TW" altLang="en-US" sz="3200" dirty="0">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71490384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a:xfrm>
            <a:off x="457200" y="55382"/>
            <a:ext cx="6419056" cy="643732"/>
          </a:xfrm>
        </p:spPr>
        <p:txBody>
          <a:bodyPr>
            <a:normAutofit fontScale="90000"/>
          </a:bodyPr>
          <a:lstStyle/>
          <a:p>
            <a:pPr marL="320040" indent="-320040" eaLnBrk="1" fontAlgn="auto" hangingPunct="1">
              <a:spcAft>
                <a:spcPts val="0"/>
              </a:spcAft>
              <a:buClr>
                <a:schemeClr val="accent6">
                  <a:lumMod val="75000"/>
                </a:schemeClr>
              </a:buClr>
              <a:defRPr/>
            </a:pPr>
            <a:r>
              <a:rPr lang="en-US" altLang="zh-TW" dirty="0">
                <a:latin typeface="Times New Roman" pitchFamily="18" charset="0"/>
                <a:cs typeface="Times New Roman" pitchFamily="18" charset="0"/>
              </a:rPr>
              <a:t>Introduction of Taiwan Glass Group</a:t>
            </a:r>
            <a:endParaRPr altLang="en-US" dirty="0" smtClean="0"/>
          </a:p>
        </p:txBody>
      </p:sp>
      <p:sp>
        <p:nvSpPr>
          <p:cNvPr id="14339" name="投影片編號版面配置區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138677"/>
              </a:buClr>
              <a:buSzPct val="130000"/>
              <a:buFont typeface="Georgia" pitchFamily="18" charset="0"/>
              <a:buChar char="*"/>
              <a:defRPr sz="2200">
                <a:solidFill>
                  <a:srgbClr val="404040"/>
                </a:solidFill>
                <a:latin typeface="Trebuchet MS" pitchFamily="34" charset="0"/>
                <a:ea typeface="微軟正黑體" pitchFamily="34" charset="-120"/>
              </a:defRPr>
            </a:lvl1pPr>
            <a:lvl2pPr marL="742950" indent="-285750">
              <a:spcBef>
                <a:spcPct val="20000"/>
              </a:spcBef>
              <a:spcAft>
                <a:spcPts val="300"/>
              </a:spcAft>
              <a:buClr>
                <a:srgbClr val="138677"/>
              </a:buClr>
              <a:buSzPct val="130000"/>
              <a:buFont typeface="Georgia" pitchFamily="18" charset="0"/>
              <a:buChar char="*"/>
              <a:defRPr sz="2000">
                <a:solidFill>
                  <a:srgbClr val="404040"/>
                </a:solidFill>
                <a:latin typeface="Trebuchet MS" pitchFamily="34" charset="0"/>
                <a:ea typeface="微軟正黑體" pitchFamily="34" charset="-120"/>
              </a:defRPr>
            </a:lvl2pPr>
            <a:lvl3pPr marL="1143000" indent="-228600">
              <a:spcBef>
                <a:spcPct val="20000"/>
              </a:spcBef>
              <a:spcAft>
                <a:spcPts val="300"/>
              </a:spcAft>
              <a:buClr>
                <a:srgbClr val="138677"/>
              </a:buClr>
              <a:buSzPct val="130000"/>
              <a:buFont typeface="Georgia" pitchFamily="18" charset="0"/>
              <a:buChar char="*"/>
              <a:defRPr>
                <a:solidFill>
                  <a:srgbClr val="404040"/>
                </a:solidFill>
                <a:latin typeface="Trebuchet MS" pitchFamily="34" charset="0"/>
                <a:ea typeface="微軟正黑體" pitchFamily="34" charset="-120"/>
              </a:defRPr>
            </a:lvl3pPr>
            <a:lvl4pPr marL="1600200" indent="-228600">
              <a:spcBef>
                <a:spcPct val="20000"/>
              </a:spcBef>
              <a:spcAft>
                <a:spcPts val="300"/>
              </a:spcAft>
              <a:buClr>
                <a:srgbClr val="138677"/>
              </a:buClr>
              <a:buSzPct val="130000"/>
              <a:buFont typeface="Georgia" pitchFamily="18" charset="0"/>
              <a:buChar char="*"/>
              <a:defRPr sz="1600">
                <a:solidFill>
                  <a:srgbClr val="404040"/>
                </a:solidFill>
                <a:latin typeface="Trebuchet MS" pitchFamily="34" charset="0"/>
                <a:ea typeface="微軟正黑體" pitchFamily="34" charset="-120"/>
              </a:defRPr>
            </a:lvl4pPr>
            <a:lvl5pPr marL="2057400" indent="-22860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5pPr>
            <a:lvl6pPr marL="25146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6pPr>
            <a:lvl7pPr marL="29718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7pPr>
            <a:lvl8pPr marL="34290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8pPr>
            <a:lvl9pPr marL="38862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9pPr>
          </a:lstStyle>
          <a:p>
            <a:pPr>
              <a:spcBef>
                <a:spcPct val="0"/>
              </a:spcBef>
              <a:spcAft>
                <a:spcPct val="0"/>
              </a:spcAft>
              <a:buClrTx/>
              <a:buSzTx/>
              <a:buFontTx/>
              <a:buNone/>
            </a:pPr>
            <a:fld id="{90C8A71C-D53C-42A4-8265-9FE57CBFDD4D}" type="slidenum">
              <a:rPr lang="zh-TW" altLang="en-US" sz="1200">
                <a:solidFill>
                  <a:schemeClr val="tx2"/>
                </a:solidFill>
                <a:latin typeface="Times New Roman" pitchFamily="18" charset="0"/>
                <a:ea typeface="標楷體" pitchFamily="65" charset="-120"/>
              </a:rPr>
              <a:pPr>
                <a:spcBef>
                  <a:spcPct val="0"/>
                </a:spcBef>
                <a:spcAft>
                  <a:spcPct val="0"/>
                </a:spcAft>
                <a:buClrTx/>
                <a:buSzTx/>
                <a:buFontTx/>
                <a:buNone/>
              </a:pPr>
              <a:t>4</a:t>
            </a:fld>
            <a:endParaRPr lang="zh-TW" altLang="en-US" sz="1200">
              <a:solidFill>
                <a:schemeClr val="tx2"/>
              </a:solidFill>
              <a:latin typeface="Times New Roman" pitchFamily="18" charset="0"/>
              <a:ea typeface="標楷體"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3088428441"/>
              </p:ext>
            </p:extLst>
          </p:nvPr>
        </p:nvGraphicFramePr>
        <p:xfrm>
          <a:off x="611188" y="1196975"/>
          <a:ext cx="8208962" cy="4633912"/>
        </p:xfrm>
        <a:graphic>
          <a:graphicData uri="http://schemas.openxmlformats.org/drawingml/2006/table">
            <a:tbl>
              <a:tblPr>
                <a:effectLst/>
                <a:tableStyleId>{5C22544A-7EE6-4342-B048-85BDC9FD1C3A}</a:tableStyleId>
              </a:tblPr>
              <a:tblGrid>
                <a:gridCol w="2592304">
                  <a:extLst>
                    <a:ext uri="{9D8B030D-6E8A-4147-A177-3AD203B41FA5}"/>
                  </a:extLst>
                </a:gridCol>
                <a:gridCol w="5616658">
                  <a:extLst>
                    <a:ext uri="{9D8B030D-6E8A-4147-A177-3AD203B41FA5}"/>
                  </a:extLst>
                </a:gridCol>
              </a:tblGrid>
              <a:tr h="576099">
                <a:tc>
                  <a:txBody>
                    <a:bodyPr/>
                    <a:lstStyle/>
                    <a:p>
                      <a:pPr>
                        <a:lnSpc>
                          <a:spcPts val="2900"/>
                        </a:lnSpc>
                      </a:pPr>
                      <a:r>
                        <a:rPr lang="en-US" altLang="zh-TW" sz="2800" dirty="0" smtClean="0">
                          <a:solidFill>
                            <a:srgbClr val="FF0000"/>
                          </a:solidFill>
                          <a:latin typeface="Times New Roman" pitchFamily="18" charset="0"/>
                          <a:cs typeface="Times New Roman" pitchFamily="18" charset="0"/>
                        </a:rPr>
                        <a:t>Founded</a:t>
                      </a:r>
                      <a:r>
                        <a:rPr lang="en-US" altLang="zh-TW" sz="2800" baseline="0" dirty="0" smtClean="0">
                          <a:solidFill>
                            <a:srgbClr val="FF0000"/>
                          </a:solidFill>
                          <a:latin typeface="Times New Roman" pitchFamily="18" charset="0"/>
                          <a:cs typeface="Times New Roman" pitchFamily="18" charset="0"/>
                        </a:rPr>
                        <a:t> in</a:t>
                      </a:r>
                      <a:endParaRPr lang="zh-TW" altLang="en-US" sz="2800" dirty="0">
                        <a:solidFill>
                          <a:srgbClr val="FF0000"/>
                        </a:solidFill>
                        <a:latin typeface="Times New Roman" pitchFamily="18" charset="0"/>
                        <a:cs typeface="Times New Roman" pitchFamily="18" charset="0"/>
                      </a:endParaRPr>
                    </a:p>
                  </a:txBody>
                  <a:tcPr marT="45724" marB="45724" anchor="ctr">
                    <a:lnB w="3175" cap="flat" cmpd="sng" algn="ctr">
                      <a:solidFill>
                        <a:schemeClr val="tx1"/>
                      </a:solidFill>
                      <a:prstDash val="sysDash"/>
                      <a:round/>
                      <a:headEnd type="none" w="med" len="med"/>
                      <a:tailEnd type="none" w="med" len="med"/>
                    </a:lnB>
                    <a:noFill/>
                  </a:tcPr>
                </a:tc>
                <a:tc>
                  <a:txBody>
                    <a:bodyPr/>
                    <a:lstStyle/>
                    <a:p>
                      <a:pPr>
                        <a:lnSpc>
                          <a:spcPts val="2900"/>
                        </a:lnSpc>
                      </a:pP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1964</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8" marB="45728" anchor="ctr">
                    <a:lnB w="3175" cap="flat" cmpd="sng" algn="ctr">
                      <a:solidFill>
                        <a:schemeClr val="tx1"/>
                      </a:solidFill>
                      <a:prstDash val="sysDash"/>
                      <a:round/>
                      <a:headEnd type="none" w="med" len="med"/>
                      <a:tailEnd type="none" w="med" len="med"/>
                    </a:lnB>
                    <a:noFill/>
                  </a:tcPr>
                </a:tc>
                <a:extLst>
                  <a:ext uri="{0D108BD9-81ED-4DB2-BD59-A6C34878D82A}"/>
                </a:extLst>
              </a:tr>
              <a:tr h="576099">
                <a:tc>
                  <a:txBody>
                    <a:bodyPr/>
                    <a:lstStyle/>
                    <a:p>
                      <a:pPr>
                        <a:lnSpc>
                          <a:spcPts val="2900"/>
                        </a:lnSpc>
                      </a:pPr>
                      <a:r>
                        <a:rPr lang="en-US" altLang="zh-TW" sz="2800" dirty="0" smtClean="0">
                          <a:solidFill>
                            <a:srgbClr val="FF0000"/>
                          </a:solidFill>
                          <a:latin typeface="Times New Roman" pitchFamily="18" charset="0"/>
                          <a:cs typeface="Times New Roman" pitchFamily="18" charset="0"/>
                        </a:rPr>
                        <a:t>Capital</a:t>
                      </a:r>
                      <a:endParaRPr lang="zh-TW" altLang="en-US" sz="2800" dirty="0">
                        <a:solidFill>
                          <a:srgbClr val="FF0000"/>
                        </a:solidFill>
                        <a:latin typeface="Times New Roman" pitchFamily="18" charset="0"/>
                        <a:cs typeface="Times New Roman" pitchFamily="18" charset="0"/>
                      </a:endParaRPr>
                    </a:p>
                  </a:txBody>
                  <a:tcPr marT="45724" marB="45724" anchor="ct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noFill/>
                  </a:tcPr>
                </a:tc>
                <a:tc>
                  <a:txBody>
                    <a:bodyPr/>
                    <a:lstStyle/>
                    <a:p>
                      <a:pPr>
                        <a:lnSpc>
                          <a:spcPts val="2900"/>
                        </a:lnSpc>
                      </a:pP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NTD$29.08 billion</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8" marB="45728" anchor="ct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noFill/>
                  </a:tcPr>
                </a:tc>
                <a:extLst>
                  <a:ext uri="{0D108BD9-81ED-4DB2-BD59-A6C34878D82A}"/>
                </a:extLst>
              </a:tr>
              <a:tr h="576099">
                <a:tc>
                  <a:txBody>
                    <a:bodyPr/>
                    <a:lstStyle/>
                    <a:p>
                      <a:pPr>
                        <a:lnSpc>
                          <a:spcPts val="2900"/>
                        </a:lnSpc>
                      </a:pPr>
                      <a:r>
                        <a:rPr lang="en-US" altLang="zh-TW" sz="2800" dirty="0" smtClean="0">
                          <a:solidFill>
                            <a:srgbClr val="FF0000"/>
                          </a:solidFill>
                          <a:latin typeface="Times New Roman" pitchFamily="18" charset="0"/>
                          <a:cs typeface="Times New Roman" pitchFamily="18" charset="0"/>
                        </a:rPr>
                        <a:t>Chairman</a:t>
                      </a:r>
                      <a:endParaRPr lang="zh-TW" altLang="en-US" sz="2800" dirty="0">
                        <a:solidFill>
                          <a:srgbClr val="FF0000"/>
                        </a:solidFill>
                        <a:latin typeface="Times New Roman" pitchFamily="18" charset="0"/>
                        <a:cs typeface="Times New Roman" pitchFamily="18" charset="0"/>
                      </a:endParaRPr>
                    </a:p>
                  </a:txBody>
                  <a:tcPr marT="45724" marB="45724" anchor="ct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noFill/>
                  </a:tcPr>
                </a:tc>
                <a:tc>
                  <a:txBody>
                    <a:bodyPr/>
                    <a:lstStyle/>
                    <a:p>
                      <a:pPr>
                        <a:lnSpc>
                          <a:spcPts val="2900"/>
                        </a:lnSpc>
                      </a:pPr>
                      <a:r>
                        <a:rPr lang="en-US" altLang="zh-TW" sz="2800" dirty="0" smtClean="0">
                          <a:latin typeface="Times New Roman" panose="02020603050405020304" pitchFamily="18" charset="0"/>
                          <a:cs typeface="Times New Roman" panose="02020603050405020304" pitchFamily="18" charset="0"/>
                        </a:rPr>
                        <a:t>Mr. Lin, </a:t>
                      </a:r>
                      <a:r>
                        <a:rPr lang="en-US" altLang="zh-TW" sz="2800" dirty="0" err="1" smtClean="0">
                          <a:latin typeface="Times New Roman" panose="02020603050405020304" pitchFamily="18" charset="0"/>
                          <a:cs typeface="Times New Roman" panose="02020603050405020304" pitchFamily="18" charset="0"/>
                        </a:rPr>
                        <a:t>Por</a:t>
                      </a:r>
                      <a:r>
                        <a:rPr lang="en-US" altLang="zh-TW" sz="2800" dirty="0" smtClean="0">
                          <a:latin typeface="Times New Roman" panose="02020603050405020304" pitchFamily="18" charset="0"/>
                          <a:cs typeface="Times New Roman" panose="02020603050405020304" pitchFamily="18" charset="0"/>
                        </a:rPr>
                        <a:t> Fong</a:t>
                      </a:r>
                      <a:endParaRPr lang="zh-TW" altLang="en-US" sz="2800" dirty="0">
                        <a:latin typeface="Times New Roman" panose="02020603050405020304" pitchFamily="18" charset="0"/>
                        <a:cs typeface="Times New Roman" panose="02020603050405020304" pitchFamily="18" charset="0"/>
                      </a:endParaRPr>
                    </a:p>
                  </a:txBody>
                  <a:tcPr marL="91441" marR="91441" marT="45728" marB="45728" anchor="ct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noFill/>
                  </a:tcPr>
                </a:tc>
                <a:extLst>
                  <a:ext uri="{0D108BD9-81ED-4DB2-BD59-A6C34878D82A}"/>
                </a:extLst>
              </a:tr>
              <a:tr h="828115">
                <a:tc>
                  <a:txBody>
                    <a:bodyPr/>
                    <a:lstStyle/>
                    <a:p>
                      <a:pPr>
                        <a:lnSpc>
                          <a:spcPts val="2900"/>
                        </a:lnSpc>
                      </a:pPr>
                      <a:r>
                        <a:rPr lang="en-US" altLang="zh-TW" sz="2800" dirty="0" smtClean="0">
                          <a:solidFill>
                            <a:srgbClr val="FF0000"/>
                          </a:solidFill>
                          <a:latin typeface="Times New Roman" pitchFamily="18" charset="0"/>
                          <a:cs typeface="Times New Roman" pitchFamily="18" charset="0"/>
                        </a:rPr>
                        <a:t>Number of Employee</a:t>
                      </a:r>
                      <a:endParaRPr lang="zh-TW" altLang="en-US" sz="2800" dirty="0">
                        <a:solidFill>
                          <a:srgbClr val="FF0000"/>
                        </a:solidFill>
                        <a:latin typeface="Times New Roman" pitchFamily="18" charset="0"/>
                        <a:cs typeface="Times New Roman" pitchFamily="18" charset="0"/>
                      </a:endParaRPr>
                    </a:p>
                  </a:txBody>
                  <a:tcPr marT="45724" marB="45724" anchor="ct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noFill/>
                  </a:tcPr>
                </a:tc>
                <a:tc>
                  <a:txBody>
                    <a:bodyPr/>
                    <a:lstStyle/>
                    <a:p>
                      <a:pPr>
                        <a:lnSpc>
                          <a:spcPts val="2900"/>
                        </a:lnSpc>
                      </a:pP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12,880</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smtClean="0">
                          <a:latin typeface="Times New Roman" panose="02020603050405020304" pitchFamily="18" charset="0"/>
                          <a:cs typeface="Times New Roman" panose="02020603050405020304" pitchFamily="18" charset="0"/>
                        </a:rPr>
                        <a:t>until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2021.9.30)</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8" marB="45728" anchor="ct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noFill/>
                  </a:tcPr>
                </a:tc>
                <a:extLst>
                  <a:ext uri="{0D108BD9-81ED-4DB2-BD59-A6C34878D82A}"/>
                </a:extLst>
              </a:tr>
              <a:tr h="576099">
                <a:tc>
                  <a:txBody>
                    <a:bodyPr/>
                    <a:lstStyle/>
                    <a:p>
                      <a:pPr>
                        <a:lnSpc>
                          <a:spcPts val="2900"/>
                        </a:lnSpc>
                      </a:pPr>
                      <a:r>
                        <a:rPr lang="en-US" altLang="zh-TW" sz="2800" dirty="0" smtClean="0">
                          <a:solidFill>
                            <a:srgbClr val="FF0000"/>
                          </a:solidFill>
                          <a:latin typeface="Times New Roman" pitchFamily="18" charset="0"/>
                          <a:cs typeface="Times New Roman" pitchFamily="18" charset="0"/>
                        </a:rPr>
                        <a:t>Date of Listing</a:t>
                      </a:r>
                      <a:endParaRPr lang="zh-TW" altLang="en-US" sz="2800" dirty="0">
                        <a:solidFill>
                          <a:srgbClr val="FF0000"/>
                        </a:solidFill>
                        <a:latin typeface="Times New Roman" pitchFamily="18" charset="0"/>
                        <a:cs typeface="Times New Roman" pitchFamily="18" charset="0"/>
                      </a:endParaRPr>
                    </a:p>
                  </a:txBody>
                  <a:tcPr marT="45724" marB="45724" anchor="ct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noFill/>
                  </a:tcPr>
                </a:tc>
                <a:tc>
                  <a:txBody>
                    <a:bodyPr/>
                    <a:lstStyle/>
                    <a:p>
                      <a:pPr>
                        <a:lnSpc>
                          <a:spcPts val="2900"/>
                        </a:lnSpc>
                      </a:pP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Listed</a:t>
                      </a:r>
                      <a:r>
                        <a:rPr lang="en-US" altLang="zh-TW" sz="2800" baseline="0" dirty="0" smtClean="0">
                          <a:latin typeface="Times New Roman" panose="02020603050405020304" pitchFamily="18" charset="0"/>
                          <a:ea typeface="標楷體" panose="03000509000000000000" pitchFamily="65" charset="-120"/>
                          <a:cs typeface="Times New Roman" panose="02020603050405020304" pitchFamily="18" charset="0"/>
                        </a:rPr>
                        <a:t> in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1973</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8" marB="45728" anchor="ct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noFill/>
                  </a:tcPr>
                </a:tc>
                <a:extLst>
                  <a:ext uri="{0D108BD9-81ED-4DB2-BD59-A6C34878D82A}"/>
                </a:extLst>
              </a:tr>
              <a:tr h="1501401">
                <a:tc>
                  <a:txBody>
                    <a:bodyPr/>
                    <a:lstStyle/>
                    <a:p>
                      <a:pPr>
                        <a:lnSpc>
                          <a:spcPts val="2900"/>
                        </a:lnSpc>
                        <a:spcBef>
                          <a:spcPts val="600"/>
                        </a:spcBef>
                        <a:spcAft>
                          <a:spcPts val="600"/>
                        </a:spcAft>
                      </a:pPr>
                      <a:r>
                        <a:rPr lang="en-US" altLang="zh-TW" sz="2800" dirty="0" smtClean="0">
                          <a:solidFill>
                            <a:srgbClr val="FF0000"/>
                          </a:solidFill>
                          <a:latin typeface="Times New Roman" pitchFamily="18" charset="0"/>
                          <a:cs typeface="Times New Roman" pitchFamily="18" charset="0"/>
                        </a:rPr>
                        <a:t>Main Products</a:t>
                      </a:r>
                      <a:endParaRPr lang="zh-TW" altLang="en-US" sz="2800" dirty="0">
                        <a:solidFill>
                          <a:srgbClr val="FF0000"/>
                        </a:solidFill>
                        <a:latin typeface="Times New Roman" pitchFamily="18" charset="0"/>
                        <a:cs typeface="Times New Roman" pitchFamily="18" charset="0"/>
                      </a:endParaRPr>
                    </a:p>
                  </a:txBody>
                  <a:tcPr marT="45724" marB="45724">
                    <a:lnT w="3175" cap="flat" cmpd="sng" algn="ctr">
                      <a:solidFill>
                        <a:schemeClr val="tx1"/>
                      </a:solidFill>
                      <a:prstDash val="sysDash"/>
                      <a:round/>
                      <a:headEnd type="none" w="med" len="med"/>
                      <a:tailEnd type="none" w="med" len="med"/>
                    </a:lnT>
                    <a:noFill/>
                  </a:tcPr>
                </a:tc>
                <a:tc>
                  <a:txBody>
                    <a:bodyPr/>
                    <a:lstStyle/>
                    <a:p>
                      <a:pPr>
                        <a:lnSpc>
                          <a:spcPts val="2900"/>
                        </a:lnSpc>
                        <a:spcBef>
                          <a:spcPts val="600"/>
                        </a:spcBef>
                        <a:spcAft>
                          <a:spcPts val="600"/>
                        </a:spcAft>
                      </a:pPr>
                      <a:r>
                        <a:rPr lang="en-US" altLang="zh-TW" sz="2800" dirty="0" smtClean="0">
                          <a:latin typeface="Times New Roman" panose="02020603050405020304" pitchFamily="18" charset="0"/>
                          <a:cs typeface="Times New Roman" panose="02020603050405020304" pitchFamily="18" charset="0"/>
                        </a:rPr>
                        <a:t>Flat Glass</a:t>
                      </a:r>
                    </a:p>
                    <a:p>
                      <a:pPr>
                        <a:lnSpc>
                          <a:spcPts val="2900"/>
                        </a:lnSpc>
                        <a:spcBef>
                          <a:spcPts val="600"/>
                        </a:spcBef>
                        <a:spcAft>
                          <a:spcPts val="600"/>
                        </a:spcAft>
                      </a:pPr>
                      <a:r>
                        <a:rPr lang="en-US" altLang="zh-TW" sz="2800" dirty="0" smtClean="0">
                          <a:latin typeface="Times New Roman" panose="02020603050405020304" pitchFamily="18" charset="0"/>
                          <a:cs typeface="Times New Roman" panose="02020603050405020304" pitchFamily="18" charset="0"/>
                        </a:rPr>
                        <a:t>Fiberglass</a:t>
                      </a:r>
                    </a:p>
                    <a:p>
                      <a:pPr>
                        <a:lnSpc>
                          <a:spcPts val="2900"/>
                        </a:lnSpc>
                        <a:spcBef>
                          <a:spcPts val="600"/>
                        </a:spcBef>
                        <a:spcAft>
                          <a:spcPts val="600"/>
                        </a:spcAft>
                      </a:pPr>
                      <a:r>
                        <a:rPr lang="en-US" altLang="zh-TW" sz="2800" dirty="0" smtClean="0">
                          <a:latin typeface="Times New Roman" panose="02020603050405020304" pitchFamily="18" charset="0"/>
                          <a:cs typeface="Times New Roman" panose="02020603050405020304" pitchFamily="18" charset="0"/>
                        </a:rPr>
                        <a:t>Glassware</a:t>
                      </a:r>
                      <a:endParaRPr lang="zh-TW" altLang="en-US" sz="2800" dirty="0">
                        <a:latin typeface="Times New Roman" panose="02020603050405020304" pitchFamily="18" charset="0"/>
                        <a:cs typeface="Times New Roman" panose="02020603050405020304" pitchFamily="18" charset="0"/>
                      </a:endParaRPr>
                    </a:p>
                  </a:txBody>
                  <a:tcPr marL="91441" marR="91441" marT="45728" marB="45728" anchor="ctr">
                    <a:lnT w="3175" cap="flat" cmpd="sng" algn="ctr">
                      <a:solidFill>
                        <a:schemeClr val="tx1"/>
                      </a:solidFill>
                      <a:prstDash val="sysDash"/>
                      <a:round/>
                      <a:headEnd type="none" w="med" len="med"/>
                      <a:tailEnd type="none" w="med" len="med"/>
                    </a:lnT>
                    <a:noFill/>
                  </a:tcPr>
                </a:tc>
                <a:extLst>
                  <a:ext uri="{0D108BD9-81ED-4DB2-BD59-A6C34878D82A}"/>
                </a:extLst>
              </a:tr>
            </a:tbl>
          </a:graphicData>
        </a:graphic>
      </p:graphicFrame>
    </p:spTree>
    <p:extLst>
      <p:ext uri="{BB962C8B-B14F-4D97-AF65-F5344CB8AC3E}">
        <p14:creationId xmlns:p14="http://schemas.microsoft.com/office/powerpoint/2010/main" val="2819992694"/>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a:extLst>
              <a:ext uri="{FF2B5EF4-FFF2-40B4-BE49-F238E27FC236}">
                <a16:creationId xmlns:a16="http://schemas.microsoft.com/office/drawing/2014/main" xmlns="" id="{C880F73A-4466-4A76-8261-5480168919D8}"/>
              </a:ext>
            </a:extLst>
          </p:cNvPr>
          <p:cNvSpPr>
            <a:spLocks noGrp="1"/>
          </p:cNvSpPr>
          <p:nvPr>
            <p:ph type="title"/>
          </p:nvPr>
        </p:nvSpPr>
        <p:spPr>
          <a:xfrm>
            <a:off x="179512" y="55382"/>
            <a:ext cx="7067128" cy="643732"/>
          </a:xfrm>
        </p:spPr>
        <p:txBody>
          <a:bodyPr>
            <a:normAutofit/>
          </a:bodyPr>
          <a:lstStyle/>
          <a:p>
            <a:pPr marL="320040" indent="-320040" eaLnBrk="1" fontAlgn="auto" hangingPunct="1">
              <a:spcAft>
                <a:spcPts val="0"/>
              </a:spcAft>
              <a:buClr>
                <a:schemeClr val="accent6">
                  <a:lumMod val="75000"/>
                </a:schemeClr>
              </a:buClr>
              <a:defRPr/>
            </a:pPr>
            <a:r>
              <a:rPr lang="en-US" altLang="en-US" dirty="0">
                <a:latin typeface="Times New Roman" panose="02020603050405020304" pitchFamily="18" charset="0"/>
                <a:cs typeface="Times New Roman" panose="02020603050405020304" pitchFamily="18" charset="0"/>
              </a:rPr>
              <a:t>Introduction of Taiwan Glass Group</a:t>
            </a:r>
            <a:endParaRPr altLang="en-US" dirty="0">
              <a:latin typeface="Times New Roman" panose="02020603050405020304" pitchFamily="18" charset="0"/>
              <a:cs typeface="Times New Roman" panose="02020603050405020304" pitchFamily="18" charset="0"/>
            </a:endParaRPr>
          </a:p>
        </p:txBody>
      </p:sp>
      <p:sp>
        <p:nvSpPr>
          <p:cNvPr id="13315" name="投影片編號版面配置區 2">
            <a:extLst>
              <a:ext uri="{FF2B5EF4-FFF2-40B4-BE49-F238E27FC236}">
                <a16:creationId xmlns:a16="http://schemas.microsoft.com/office/drawing/2014/main" xmlns="" id="{C312360B-A5D4-4B24-AE0A-EBD58D45C01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fld id="{16DC2CAD-6387-44A6-A599-2DAD731206AD}" type="slidenum">
              <a:rPr lang="zh-TW" altLang="en-US" sz="1200">
                <a:solidFill>
                  <a:schemeClr val="tx2"/>
                </a:solidFill>
                <a:latin typeface="Times New Roman" panose="02020603050405020304" pitchFamily="18" charset="0"/>
                <a:ea typeface="標楷體" pitchFamily="65" charset="-120"/>
              </a:rPr>
              <a:pPr eaLnBrk="1" hangingPunct="1">
                <a:spcBef>
                  <a:spcPct val="0"/>
                </a:spcBef>
                <a:spcAft>
                  <a:spcPct val="0"/>
                </a:spcAft>
                <a:buClrTx/>
                <a:buSzTx/>
                <a:buFontTx/>
                <a:buNone/>
              </a:pPr>
              <a:t>5</a:t>
            </a:fld>
            <a:endParaRPr lang="zh-TW" altLang="en-US" sz="1200">
              <a:solidFill>
                <a:schemeClr val="tx2"/>
              </a:solidFill>
              <a:latin typeface="Times New Roman" panose="02020603050405020304" pitchFamily="18" charset="0"/>
              <a:ea typeface="標楷體" pitchFamily="65" charset="-120"/>
            </a:endParaRPr>
          </a:p>
        </p:txBody>
      </p:sp>
      <p:sp>
        <p:nvSpPr>
          <p:cNvPr id="13364" name="矩形 7">
            <a:extLst>
              <a:ext uri="{FF2B5EF4-FFF2-40B4-BE49-F238E27FC236}">
                <a16:creationId xmlns:a16="http://schemas.microsoft.com/office/drawing/2014/main" xmlns="" id="{965AAD05-7B71-47F5-A211-0B801A248815}"/>
              </a:ext>
            </a:extLst>
          </p:cNvPr>
          <p:cNvSpPr>
            <a:spLocks noChangeArrowheads="1"/>
          </p:cNvSpPr>
          <p:nvPr/>
        </p:nvSpPr>
        <p:spPr bwMode="auto">
          <a:xfrm>
            <a:off x="755576" y="786607"/>
            <a:ext cx="61471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None/>
            </a:pPr>
            <a:r>
              <a:rPr lang="en-US" altLang="zh-TW" sz="1600" b="1" dirty="0" smtClean="0">
                <a:solidFill>
                  <a:schemeClr val="tx1"/>
                </a:solidFill>
                <a:latin typeface="Times New Roman" pitchFamily="18" charset="0"/>
                <a:ea typeface="標楷體" pitchFamily="65" charset="-120"/>
                <a:cs typeface="Times New Roman" pitchFamily="18" charset="0"/>
              </a:rPr>
              <a:t>TGI</a:t>
            </a:r>
            <a:r>
              <a:rPr lang="zh-TW" altLang="en-US" sz="1600" b="1" dirty="0" smtClean="0">
                <a:solidFill>
                  <a:schemeClr val="tx1"/>
                </a:solidFill>
                <a:latin typeface="Times New Roman" pitchFamily="18" charset="0"/>
                <a:ea typeface="標楷體" pitchFamily="65" charset="-120"/>
                <a:cs typeface="Times New Roman" pitchFamily="18" charset="0"/>
              </a:rPr>
              <a:t> </a:t>
            </a:r>
            <a:r>
              <a:rPr lang="en-US" altLang="zh-TW" sz="1600" b="1" dirty="0" smtClean="0">
                <a:solidFill>
                  <a:schemeClr val="tx1"/>
                </a:solidFill>
                <a:latin typeface="Times New Roman" pitchFamily="18" charset="0"/>
                <a:ea typeface="標楷體" pitchFamily="65" charset="-120"/>
                <a:cs typeface="Times New Roman" pitchFamily="18" charset="0"/>
              </a:rPr>
              <a:t>20</a:t>
            </a:r>
            <a:r>
              <a:rPr lang="en-US" altLang="zh-TW" sz="1600" b="1" baseline="30000" dirty="0" smtClean="0">
                <a:solidFill>
                  <a:schemeClr val="tx1"/>
                </a:solidFill>
                <a:latin typeface="Times New Roman" pitchFamily="18" charset="0"/>
                <a:ea typeface="標楷體" pitchFamily="65" charset="-120"/>
                <a:cs typeface="Times New Roman" pitchFamily="18" charset="0"/>
              </a:rPr>
              <a:t>th</a:t>
            </a:r>
            <a:r>
              <a:rPr lang="en-US" altLang="zh-TW" sz="1600" b="1" dirty="0" smtClean="0">
                <a:solidFill>
                  <a:schemeClr val="tx1"/>
                </a:solidFill>
                <a:latin typeface="Times New Roman" pitchFamily="18" charset="0"/>
                <a:ea typeface="標楷體" pitchFamily="65" charset="-120"/>
                <a:cs typeface="Times New Roman" pitchFamily="18" charset="0"/>
              </a:rPr>
              <a:t> </a:t>
            </a:r>
            <a:r>
              <a:rPr lang="en-US" altLang="zh-TW" sz="1600" b="1" dirty="0">
                <a:solidFill>
                  <a:schemeClr val="tx1"/>
                </a:solidFill>
                <a:latin typeface="Times New Roman" pitchFamily="18" charset="0"/>
                <a:ea typeface="標楷體" pitchFamily="65" charset="-120"/>
                <a:cs typeface="Times New Roman" pitchFamily="18" charset="0"/>
              </a:rPr>
              <a:t>Directors / </a:t>
            </a:r>
            <a:r>
              <a:rPr lang="en-US" altLang="zh-TW" sz="1600" b="1" dirty="0" smtClean="0">
                <a:solidFill>
                  <a:schemeClr val="tx1"/>
                </a:solidFill>
                <a:latin typeface="Times New Roman" pitchFamily="18" charset="0"/>
                <a:ea typeface="標楷體" pitchFamily="65" charset="-120"/>
                <a:cs typeface="Times New Roman" pitchFamily="18" charset="0"/>
              </a:rPr>
              <a:t>3</a:t>
            </a:r>
            <a:r>
              <a:rPr lang="en-US" altLang="zh-TW" sz="1600" b="1" baseline="30000" dirty="0" smtClean="0">
                <a:solidFill>
                  <a:schemeClr val="tx1"/>
                </a:solidFill>
                <a:latin typeface="Times New Roman" pitchFamily="18" charset="0"/>
                <a:ea typeface="標楷體" pitchFamily="65" charset="-120"/>
                <a:cs typeface="Times New Roman" pitchFamily="18" charset="0"/>
              </a:rPr>
              <a:t>rd</a:t>
            </a:r>
            <a:r>
              <a:rPr lang="en-US" altLang="zh-TW" sz="1600" b="1" dirty="0" smtClean="0">
                <a:solidFill>
                  <a:schemeClr val="tx1"/>
                </a:solidFill>
                <a:latin typeface="Times New Roman" pitchFamily="18" charset="0"/>
                <a:ea typeface="標楷體" pitchFamily="65" charset="-120"/>
                <a:cs typeface="Times New Roman" pitchFamily="18" charset="0"/>
              </a:rPr>
              <a:t> </a:t>
            </a:r>
            <a:r>
              <a:rPr lang="en-US" altLang="zh-TW" sz="1600" b="1" dirty="0">
                <a:solidFill>
                  <a:schemeClr val="tx1"/>
                </a:solidFill>
                <a:latin typeface="Times New Roman" pitchFamily="18" charset="0"/>
                <a:ea typeface="標楷體" pitchFamily="65" charset="-120"/>
                <a:cs typeface="Times New Roman" pitchFamily="18" charset="0"/>
              </a:rPr>
              <a:t>Audit Committee (</a:t>
            </a:r>
            <a:r>
              <a:rPr lang="en-US" altLang="zh-TW" sz="1600" b="1" dirty="0" smtClean="0">
                <a:solidFill>
                  <a:schemeClr val="tx1"/>
                </a:solidFill>
                <a:latin typeface="Times New Roman" pitchFamily="18" charset="0"/>
                <a:ea typeface="標楷體" pitchFamily="65" charset="-120"/>
                <a:cs typeface="Times New Roman" pitchFamily="18" charset="0"/>
              </a:rPr>
              <a:t>2021-2024)</a:t>
            </a:r>
            <a:endParaRPr lang="en-US" altLang="zh-TW" sz="1600" b="1" dirty="0">
              <a:solidFill>
                <a:schemeClr val="tx1"/>
              </a:solidFill>
              <a:latin typeface="Times New Roman" pitchFamily="18" charset="0"/>
              <a:ea typeface="標楷體" pitchFamily="65" charset="-120"/>
              <a:cs typeface="Times New Roman" pitchFamily="18" charset="0"/>
            </a:endParaRPr>
          </a:p>
        </p:txBody>
      </p:sp>
      <p:sp>
        <p:nvSpPr>
          <p:cNvPr id="13363" name="矩形 6">
            <a:extLst>
              <a:ext uri="{FF2B5EF4-FFF2-40B4-BE49-F238E27FC236}">
                <a16:creationId xmlns:a16="http://schemas.microsoft.com/office/drawing/2014/main" xmlns="" id="{E958F92B-49C2-4FCB-A3FE-350ED7B239F4}"/>
              </a:ext>
            </a:extLst>
          </p:cNvPr>
          <p:cNvSpPr>
            <a:spLocks noChangeArrowheads="1"/>
          </p:cNvSpPr>
          <p:nvPr/>
        </p:nvSpPr>
        <p:spPr bwMode="auto">
          <a:xfrm>
            <a:off x="899294" y="2060848"/>
            <a:ext cx="7923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r>
              <a:rPr kumimoji="0" lang="en-US" altLang="zh-TW" sz="1400" dirty="0" smtClean="0">
                <a:solidFill>
                  <a:schemeClr val="tx1"/>
                </a:solidFill>
                <a:latin typeface="Times New Roman" panose="02020603050405020304" pitchFamily="18" charset="0"/>
                <a:ea typeface="標楷體" pitchFamily="65" charset="-120"/>
                <a:cs typeface="Times New Roman" panose="02020603050405020304" pitchFamily="18" charset="0"/>
              </a:rPr>
              <a:t>Lin, P F</a:t>
            </a:r>
            <a:endParaRPr kumimoji="0" lang="zh-TW" altLang="en-US" sz="1400"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pic>
        <p:nvPicPr>
          <p:cNvPr id="13314" name="Picture 2" descr="L:\會計部共用\法說會\2021法說會\董事照片\1.林伯豐 董事長.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861" y="1124744"/>
            <a:ext cx="648554" cy="972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L:\會計部共用\法說會\2021法說會\董事照片\4.林瀚東.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55" t="868" b="-2173"/>
          <a:stretch/>
        </p:blipFill>
        <p:spPr bwMode="auto">
          <a:xfrm>
            <a:off x="940861" y="2584068"/>
            <a:ext cx="648000" cy="842295"/>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6">
            <a:extLst>
              <a:ext uri="{FF2B5EF4-FFF2-40B4-BE49-F238E27FC236}">
                <a16:creationId xmlns:a16="http://schemas.microsoft.com/office/drawing/2014/main" xmlns="" id="{E958F92B-49C2-4FCB-A3FE-350ED7B239F4}"/>
              </a:ext>
            </a:extLst>
          </p:cNvPr>
          <p:cNvSpPr>
            <a:spLocks noChangeArrowheads="1"/>
          </p:cNvSpPr>
          <p:nvPr/>
        </p:nvSpPr>
        <p:spPr bwMode="auto">
          <a:xfrm>
            <a:off x="827286" y="3356992"/>
            <a:ext cx="9364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r>
              <a:rPr kumimoji="0" lang="en-US" altLang="zh-TW" sz="1400" dirty="0" smtClean="0">
                <a:solidFill>
                  <a:schemeClr val="tx1"/>
                </a:solidFill>
                <a:latin typeface="Times New Roman" panose="02020603050405020304" pitchFamily="18" charset="0"/>
                <a:ea typeface="標楷體" pitchFamily="65" charset="-120"/>
                <a:cs typeface="Times New Roman" panose="02020603050405020304" pitchFamily="18" charset="0"/>
              </a:rPr>
              <a:t>Lim</a:t>
            </a:r>
            <a:r>
              <a:rPr kumimoji="0" lang="en-US" altLang="zh-TW" sz="1400" dirty="0">
                <a:solidFill>
                  <a:schemeClr val="tx1"/>
                </a:solidFill>
                <a:latin typeface="Times New Roman" panose="02020603050405020304" pitchFamily="18" charset="0"/>
                <a:ea typeface="標楷體" pitchFamily="65" charset="-120"/>
                <a:cs typeface="Times New Roman" panose="02020603050405020304" pitchFamily="18" charset="0"/>
              </a:rPr>
              <a:t>, H T</a:t>
            </a:r>
          </a:p>
        </p:txBody>
      </p:sp>
      <p:pic>
        <p:nvPicPr>
          <p:cNvPr id="13316" name="Picture 4" descr="L:\會計部共用\法說會\2021法說會\董事照片\8.蘇育德.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664" y="3861048"/>
            <a:ext cx="648000" cy="833433"/>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6">
            <a:extLst>
              <a:ext uri="{FF2B5EF4-FFF2-40B4-BE49-F238E27FC236}">
                <a16:creationId xmlns:a16="http://schemas.microsoft.com/office/drawing/2014/main" xmlns="" id="{E958F92B-49C2-4FCB-A3FE-350ED7B239F4}"/>
              </a:ext>
            </a:extLst>
          </p:cNvPr>
          <p:cNvSpPr>
            <a:spLocks noChangeArrowheads="1"/>
          </p:cNvSpPr>
          <p:nvPr/>
        </p:nvSpPr>
        <p:spPr bwMode="auto">
          <a:xfrm>
            <a:off x="755576" y="4653136"/>
            <a:ext cx="9364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lvl="0" algn="ctr" eaLnBrk="1" hangingPunct="1">
              <a:spcBef>
                <a:spcPct val="0"/>
              </a:spcBef>
              <a:spcAft>
                <a:spcPct val="0"/>
              </a:spcAft>
              <a:buClrTx/>
              <a:buSzTx/>
              <a:buNone/>
            </a:pPr>
            <a:r>
              <a:rPr kumimoji="0"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Su</a:t>
            </a:r>
            <a:r>
              <a:rPr kumimoji="0"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Y T</a:t>
            </a:r>
            <a:endParaRPr kumimoji="0" lang="zh-TW"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3317" name="Picture 5" descr="L:\會計部共用\法說會\2021法說會\董事照片\11.連勝武.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0561" y="5117655"/>
            <a:ext cx="648000" cy="975641"/>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6">
            <a:extLst>
              <a:ext uri="{FF2B5EF4-FFF2-40B4-BE49-F238E27FC236}">
                <a16:creationId xmlns:a16="http://schemas.microsoft.com/office/drawing/2014/main" xmlns="" id="{E958F92B-49C2-4FCB-A3FE-350ED7B239F4}"/>
              </a:ext>
            </a:extLst>
          </p:cNvPr>
          <p:cNvSpPr>
            <a:spLocks noChangeArrowheads="1"/>
          </p:cNvSpPr>
          <p:nvPr/>
        </p:nvSpPr>
        <p:spPr bwMode="auto">
          <a:xfrm>
            <a:off x="755576" y="6074132"/>
            <a:ext cx="9364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lvl="0" algn="ctr" eaLnBrk="1" hangingPunct="1">
              <a:spcBef>
                <a:spcPct val="0"/>
              </a:spcBef>
              <a:spcAft>
                <a:spcPct val="0"/>
              </a:spcAft>
              <a:buClrTx/>
              <a:buSzTx/>
              <a:buNone/>
            </a:pPr>
            <a:r>
              <a:rPr kumimoji="0"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Lien, S W</a:t>
            </a:r>
            <a:endParaRPr kumimoji="0" lang="zh-TW"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3318" name="Picture 6" descr="L:\會計部共用\法說會\2021法說會\董事照片\2.林伯實.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5590" y="1090436"/>
            <a:ext cx="648000" cy="970412"/>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6">
            <a:extLst>
              <a:ext uri="{FF2B5EF4-FFF2-40B4-BE49-F238E27FC236}">
                <a16:creationId xmlns:a16="http://schemas.microsoft.com/office/drawing/2014/main" xmlns="" id="{E958F92B-49C2-4FCB-A3FE-350ED7B239F4}"/>
              </a:ext>
            </a:extLst>
          </p:cNvPr>
          <p:cNvSpPr>
            <a:spLocks noChangeArrowheads="1"/>
          </p:cNvSpPr>
          <p:nvPr/>
        </p:nvSpPr>
        <p:spPr bwMode="auto">
          <a:xfrm>
            <a:off x="2843212" y="2041684"/>
            <a:ext cx="7923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r>
              <a:rPr kumimoji="0" lang="en-US" altLang="zh-TW" sz="1400" dirty="0" smtClean="0">
                <a:solidFill>
                  <a:schemeClr val="tx1"/>
                </a:solidFill>
                <a:latin typeface="Times New Roman" panose="02020603050405020304" pitchFamily="18" charset="0"/>
                <a:ea typeface="標楷體" pitchFamily="65" charset="-120"/>
                <a:cs typeface="Times New Roman" panose="02020603050405020304" pitchFamily="18" charset="0"/>
              </a:rPr>
              <a:t>Lin</a:t>
            </a:r>
            <a:r>
              <a:rPr kumimoji="0" lang="en-US" altLang="zh-TW" sz="1400" dirty="0">
                <a:solidFill>
                  <a:schemeClr val="tx1"/>
                </a:solidFill>
                <a:latin typeface="Times New Roman" panose="02020603050405020304" pitchFamily="18" charset="0"/>
                <a:ea typeface="標楷體" pitchFamily="65" charset="-120"/>
                <a:cs typeface="Times New Roman" panose="02020603050405020304" pitchFamily="18" charset="0"/>
              </a:rPr>
              <a:t>, P S</a:t>
            </a:r>
          </a:p>
        </p:txBody>
      </p:sp>
      <p:pic>
        <p:nvPicPr>
          <p:cNvPr id="13319" name="Picture 7" descr="L:\會計部共用\法說會\2021法說會\董事照片\5.彭誠浩.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15590" y="2564904"/>
            <a:ext cx="648000" cy="861459"/>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6">
            <a:extLst>
              <a:ext uri="{FF2B5EF4-FFF2-40B4-BE49-F238E27FC236}">
                <a16:creationId xmlns:a16="http://schemas.microsoft.com/office/drawing/2014/main" xmlns="" id="{E958F92B-49C2-4FCB-A3FE-350ED7B239F4}"/>
              </a:ext>
            </a:extLst>
          </p:cNvPr>
          <p:cNvSpPr>
            <a:spLocks noChangeArrowheads="1"/>
          </p:cNvSpPr>
          <p:nvPr/>
        </p:nvSpPr>
        <p:spPr bwMode="auto">
          <a:xfrm>
            <a:off x="2771204" y="3356992"/>
            <a:ext cx="9364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lvl="0" algn="ctr" eaLnBrk="1" hangingPunct="1">
              <a:spcBef>
                <a:spcPct val="0"/>
              </a:spcBef>
              <a:spcAft>
                <a:spcPct val="0"/>
              </a:spcAft>
              <a:buClrTx/>
              <a:buSzTx/>
              <a:buNone/>
            </a:pPr>
            <a:r>
              <a:rPr kumimoji="0"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Peng</a:t>
            </a:r>
            <a:r>
              <a:rPr kumimoji="0"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C H</a:t>
            </a:r>
            <a:endParaRPr kumimoji="0" lang="zh-TW"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3320" name="Picture 8" descr="L:\會計部共用\法說會\2021法說會\董事照片\9.林嘉佑.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15518" y="3789040"/>
            <a:ext cx="648000" cy="850673"/>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6">
            <a:extLst>
              <a:ext uri="{FF2B5EF4-FFF2-40B4-BE49-F238E27FC236}">
                <a16:creationId xmlns:a16="http://schemas.microsoft.com/office/drawing/2014/main" xmlns="" id="{E958F92B-49C2-4FCB-A3FE-350ED7B239F4}"/>
              </a:ext>
            </a:extLst>
          </p:cNvPr>
          <p:cNvSpPr>
            <a:spLocks noChangeArrowheads="1"/>
          </p:cNvSpPr>
          <p:nvPr/>
        </p:nvSpPr>
        <p:spPr bwMode="auto">
          <a:xfrm>
            <a:off x="2771204" y="4616547"/>
            <a:ext cx="9364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lvl="0" algn="ctr" eaLnBrk="1" hangingPunct="1">
              <a:spcBef>
                <a:spcPct val="0"/>
              </a:spcBef>
              <a:spcAft>
                <a:spcPct val="0"/>
              </a:spcAft>
              <a:buClrTx/>
              <a:buSzTx/>
              <a:buNone/>
            </a:pPr>
            <a:r>
              <a:rPr kumimoji="0"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Lin</a:t>
            </a:r>
            <a:r>
              <a:rPr kumimoji="0"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C Y</a:t>
            </a:r>
          </a:p>
        </p:txBody>
      </p:sp>
      <p:pic>
        <p:nvPicPr>
          <p:cNvPr id="13321" name="Picture 9" descr="L:\會計部共用\法說會\2021法說會\董事照片\12.林聖忠.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6831"/>
          <a:stretch/>
        </p:blipFill>
        <p:spPr bwMode="auto">
          <a:xfrm>
            <a:off x="2915518" y="5229296"/>
            <a:ext cx="661695" cy="864000"/>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6">
            <a:extLst>
              <a:ext uri="{FF2B5EF4-FFF2-40B4-BE49-F238E27FC236}">
                <a16:creationId xmlns:a16="http://schemas.microsoft.com/office/drawing/2014/main" xmlns="" id="{E958F92B-49C2-4FCB-A3FE-350ED7B239F4}"/>
              </a:ext>
            </a:extLst>
          </p:cNvPr>
          <p:cNvSpPr>
            <a:spLocks noChangeArrowheads="1"/>
          </p:cNvSpPr>
          <p:nvPr/>
        </p:nvSpPr>
        <p:spPr bwMode="auto">
          <a:xfrm>
            <a:off x="2771502" y="6074132"/>
            <a:ext cx="9364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lvl="0" algn="ctr" eaLnBrk="1" hangingPunct="1">
              <a:spcBef>
                <a:spcPct val="0"/>
              </a:spcBef>
              <a:spcAft>
                <a:spcPct val="0"/>
              </a:spcAft>
              <a:buClrTx/>
              <a:buSzTx/>
              <a:buNone/>
            </a:pPr>
            <a:r>
              <a:rPr kumimoji="0"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Lin, S C</a:t>
            </a:r>
            <a:endParaRPr kumimoji="0" lang="zh-TW"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3322" name="Picture 10" descr="L:\會計部共用\法說會\2021法說會\董事照片\3.林伯淳.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693" b="1"/>
          <a:stretch/>
        </p:blipFill>
        <p:spPr bwMode="auto">
          <a:xfrm>
            <a:off x="4931516" y="1052736"/>
            <a:ext cx="648000" cy="936104"/>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6">
            <a:extLst>
              <a:ext uri="{FF2B5EF4-FFF2-40B4-BE49-F238E27FC236}">
                <a16:creationId xmlns:a16="http://schemas.microsoft.com/office/drawing/2014/main" xmlns="" id="{E958F92B-49C2-4FCB-A3FE-350ED7B239F4}"/>
              </a:ext>
            </a:extLst>
          </p:cNvPr>
          <p:cNvSpPr>
            <a:spLocks noChangeArrowheads="1"/>
          </p:cNvSpPr>
          <p:nvPr/>
        </p:nvSpPr>
        <p:spPr bwMode="auto">
          <a:xfrm>
            <a:off x="4859436" y="1988840"/>
            <a:ext cx="7923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r>
              <a:rPr kumimoji="0" lang="en-US" altLang="zh-TW" sz="1400" dirty="0" smtClean="0">
                <a:solidFill>
                  <a:schemeClr val="tx1"/>
                </a:solidFill>
                <a:latin typeface="Times New Roman" panose="02020603050405020304" pitchFamily="18" charset="0"/>
                <a:ea typeface="標楷體" pitchFamily="65" charset="-120"/>
                <a:cs typeface="Times New Roman" panose="02020603050405020304" pitchFamily="18" charset="0"/>
              </a:rPr>
              <a:t>Lin</a:t>
            </a:r>
            <a:r>
              <a:rPr kumimoji="0" lang="en-US" altLang="zh-TW" sz="1400" dirty="0">
                <a:solidFill>
                  <a:schemeClr val="tx1"/>
                </a:solidFill>
                <a:latin typeface="Times New Roman" panose="02020603050405020304" pitchFamily="18" charset="0"/>
                <a:ea typeface="標楷體" pitchFamily="65" charset="-120"/>
                <a:cs typeface="Times New Roman" panose="02020603050405020304" pitchFamily="18" charset="0"/>
              </a:rPr>
              <a:t>, P C</a:t>
            </a:r>
          </a:p>
        </p:txBody>
      </p:sp>
      <p:pic>
        <p:nvPicPr>
          <p:cNvPr id="13323" name="Picture 11" descr="L:\會計部共用\法說會\2021法說會\董事照片\6.徐莉玲.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41417" y="2564904"/>
            <a:ext cx="648000" cy="833585"/>
          </a:xfrm>
          <a:prstGeom prst="rect">
            <a:avLst/>
          </a:prstGeom>
          <a:noFill/>
          <a:extLst>
            <a:ext uri="{909E8E84-426E-40DD-AFC4-6F175D3DCCD1}">
              <a14:hiddenFill xmlns:a14="http://schemas.microsoft.com/office/drawing/2010/main">
                <a:solidFill>
                  <a:srgbClr val="FFFFFF"/>
                </a:solidFill>
              </a14:hiddenFill>
            </a:ext>
          </a:extLst>
        </p:spPr>
      </p:pic>
      <p:sp>
        <p:nvSpPr>
          <p:cNvPr id="29" name="矩形 6">
            <a:extLst>
              <a:ext uri="{FF2B5EF4-FFF2-40B4-BE49-F238E27FC236}">
                <a16:creationId xmlns:a16="http://schemas.microsoft.com/office/drawing/2014/main" xmlns="" id="{E958F92B-49C2-4FCB-A3FE-350ED7B239F4}"/>
              </a:ext>
            </a:extLst>
          </p:cNvPr>
          <p:cNvSpPr>
            <a:spLocks noChangeArrowheads="1"/>
          </p:cNvSpPr>
          <p:nvPr/>
        </p:nvSpPr>
        <p:spPr bwMode="auto">
          <a:xfrm>
            <a:off x="4787726" y="3337828"/>
            <a:ext cx="9134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lvl="0" algn="ctr" eaLnBrk="1" hangingPunct="1">
              <a:spcBef>
                <a:spcPct val="0"/>
              </a:spcBef>
              <a:spcAft>
                <a:spcPct val="0"/>
              </a:spcAft>
              <a:buClrTx/>
              <a:buSzTx/>
              <a:buNone/>
            </a:pPr>
            <a:r>
              <a:rPr kumimoji="0"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Hsu</a:t>
            </a:r>
            <a:r>
              <a:rPr kumimoji="0"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L </a:t>
            </a:r>
            <a:r>
              <a:rPr kumimoji="0" lang="en-US" altLang="zh-TW" sz="140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a:t>
            </a:r>
            <a:endParaRPr kumimoji="0" lang="zh-TW"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3324" name="Picture 12" descr="L:\會計部共用\法說會\2021法說會\董事照片\10.林嘉明.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0912" b="7558"/>
          <a:stretch/>
        </p:blipFill>
        <p:spPr bwMode="auto">
          <a:xfrm>
            <a:off x="4931814" y="3789040"/>
            <a:ext cx="648000" cy="792088"/>
          </a:xfrm>
          <a:prstGeom prst="rect">
            <a:avLst/>
          </a:prstGeom>
          <a:noFill/>
          <a:extLst>
            <a:ext uri="{909E8E84-426E-40DD-AFC4-6F175D3DCCD1}">
              <a14:hiddenFill xmlns:a14="http://schemas.microsoft.com/office/drawing/2010/main">
                <a:solidFill>
                  <a:srgbClr val="FFFFFF"/>
                </a:solidFill>
              </a14:hiddenFill>
            </a:ext>
          </a:extLst>
        </p:spPr>
      </p:pic>
      <p:sp>
        <p:nvSpPr>
          <p:cNvPr id="31" name="矩形 6">
            <a:extLst>
              <a:ext uri="{FF2B5EF4-FFF2-40B4-BE49-F238E27FC236}">
                <a16:creationId xmlns:a16="http://schemas.microsoft.com/office/drawing/2014/main" xmlns="" id="{E958F92B-49C2-4FCB-A3FE-350ED7B239F4}"/>
              </a:ext>
            </a:extLst>
          </p:cNvPr>
          <p:cNvSpPr>
            <a:spLocks noChangeArrowheads="1"/>
          </p:cNvSpPr>
          <p:nvPr/>
        </p:nvSpPr>
        <p:spPr bwMode="auto">
          <a:xfrm>
            <a:off x="4787428" y="4581128"/>
            <a:ext cx="9364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lvl="0" algn="ctr" eaLnBrk="1" hangingPunct="1">
              <a:spcBef>
                <a:spcPct val="0"/>
              </a:spcBef>
              <a:spcAft>
                <a:spcPct val="0"/>
              </a:spcAft>
              <a:buClrTx/>
              <a:buSzTx/>
              <a:buNone/>
            </a:pPr>
            <a:r>
              <a:rPr kumimoji="0"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Lin</a:t>
            </a:r>
            <a:r>
              <a:rPr kumimoji="0"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C M</a:t>
            </a:r>
          </a:p>
        </p:txBody>
      </p:sp>
      <p:pic>
        <p:nvPicPr>
          <p:cNvPr id="13325" name="Picture 13" descr="L:\會計部共用\法說會\2021法說會\董事照片\13.林瑞岳.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41417" y="5104348"/>
            <a:ext cx="648000" cy="918126"/>
          </a:xfrm>
          <a:prstGeom prst="rect">
            <a:avLst/>
          </a:prstGeom>
          <a:noFill/>
          <a:extLst>
            <a:ext uri="{909E8E84-426E-40DD-AFC4-6F175D3DCCD1}">
              <a14:hiddenFill xmlns:a14="http://schemas.microsoft.com/office/drawing/2010/main">
                <a:solidFill>
                  <a:srgbClr val="FFFFFF"/>
                </a:solidFill>
              </a14:hiddenFill>
            </a:ext>
          </a:extLst>
        </p:spPr>
      </p:pic>
      <p:sp>
        <p:nvSpPr>
          <p:cNvPr id="33" name="矩形 6">
            <a:extLst>
              <a:ext uri="{FF2B5EF4-FFF2-40B4-BE49-F238E27FC236}">
                <a16:creationId xmlns:a16="http://schemas.microsoft.com/office/drawing/2014/main" xmlns="" id="{E958F92B-49C2-4FCB-A3FE-350ED7B239F4}"/>
              </a:ext>
            </a:extLst>
          </p:cNvPr>
          <p:cNvSpPr>
            <a:spLocks noChangeArrowheads="1"/>
          </p:cNvSpPr>
          <p:nvPr/>
        </p:nvSpPr>
        <p:spPr bwMode="auto">
          <a:xfrm>
            <a:off x="4787726" y="6074132"/>
            <a:ext cx="9364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lvl="0" algn="ctr" eaLnBrk="1" hangingPunct="1">
              <a:spcBef>
                <a:spcPct val="0"/>
              </a:spcBef>
              <a:spcAft>
                <a:spcPct val="0"/>
              </a:spcAft>
              <a:buClrTx/>
              <a:buSzTx/>
              <a:buNone/>
            </a:pPr>
            <a:r>
              <a:rPr kumimoji="0"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Lin</a:t>
            </a:r>
            <a:r>
              <a:rPr kumimoji="0"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Z Y</a:t>
            </a:r>
            <a:endParaRPr kumimoji="0"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3326" name="Picture 14" descr="L:\會計部共用\法說會\2021法說會\董事照片\7.林嘉宏.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3807"/>
          <a:stretch/>
        </p:blipFill>
        <p:spPr bwMode="auto">
          <a:xfrm>
            <a:off x="7020344" y="2564904"/>
            <a:ext cx="648000" cy="772924"/>
          </a:xfrm>
          <a:prstGeom prst="rect">
            <a:avLst/>
          </a:prstGeom>
          <a:noFill/>
          <a:extLst>
            <a:ext uri="{909E8E84-426E-40DD-AFC4-6F175D3DCCD1}">
              <a14:hiddenFill xmlns:a14="http://schemas.microsoft.com/office/drawing/2010/main">
                <a:solidFill>
                  <a:srgbClr val="FFFFFF"/>
                </a:solidFill>
              </a14:hiddenFill>
            </a:ext>
          </a:extLst>
        </p:spPr>
      </p:pic>
      <p:sp>
        <p:nvSpPr>
          <p:cNvPr id="36" name="矩形 6">
            <a:extLst>
              <a:ext uri="{FF2B5EF4-FFF2-40B4-BE49-F238E27FC236}">
                <a16:creationId xmlns:a16="http://schemas.microsoft.com/office/drawing/2014/main" xmlns="" id="{E958F92B-49C2-4FCB-A3FE-350ED7B239F4}"/>
              </a:ext>
            </a:extLst>
          </p:cNvPr>
          <p:cNvSpPr>
            <a:spLocks noChangeArrowheads="1"/>
          </p:cNvSpPr>
          <p:nvPr/>
        </p:nvSpPr>
        <p:spPr bwMode="auto">
          <a:xfrm>
            <a:off x="6887636" y="3284984"/>
            <a:ext cx="9134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lvl="0" algn="ctr" eaLnBrk="1" hangingPunct="1">
              <a:spcBef>
                <a:spcPct val="0"/>
              </a:spcBef>
              <a:spcAft>
                <a:spcPct val="0"/>
              </a:spcAft>
              <a:buClrTx/>
              <a:buSzTx/>
              <a:buNone/>
            </a:pPr>
            <a:r>
              <a:rPr kumimoji="0"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Lin</a:t>
            </a:r>
            <a:r>
              <a:rPr kumimoji="0"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C H</a:t>
            </a:r>
            <a:endParaRPr kumimoji="0" lang="zh-TW"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3328" name="Picture 16" descr="L:\會計部共用\法說會\2021法說會\董事照片\15.蔡增銘.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2727"/>
          <a:stretch/>
        </p:blipFill>
        <p:spPr bwMode="auto">
          <a:xfrm>
            <a:off x="7020344" y="3789040"/>
            <a:ext cx="648000" cy="809286"/>
          </a:xfrm>
          <a:prstGeom prst="rect">
            <a:avLst/>
          </a:prstGeom>
          <a:noFill/>
          <a:extLst>
            <a:ext uri="{909E8E84-426E-40DD-AFC4-6F175D3DCCD1}">
              <a14:hiddenFill xmlns:a14="http://schemas.microsoft.com/office/drawing/2010/main">
                <a:solidFill>
                  <a:srgbClr val="FFFFFF"/>
                </a:solidFill>
              </a14:hiddenFill>
            </a:ext>
          </a:extLst>
        </p:spPr>
      </p:pic>
      <p:sp>
        <p:nvSpPr>
          <p:cNvPr id="39" name="矩形 6">
            <a:extLst>
              <a:ext uri="{FF2B5EF4-FFF2-40B4-BE49-F238E27FC236}">
                <a16:creationId xmlns:a16="http://schemas.microsoft.com/office/drawing/2014/main" xmlns="" id="{E958F92B-49C2-4FCB-A3FE-350ED7B239F4}"/>
              </a:ext>
            </a:extLst>
          </p:cNvPr>
          <p:cNvSpPr>
            <a:spLocks noChangeArrowheads="1"/>
          </p:cNvSpPr>
          <p:nvPr/>
        </p:nvSpPr>
        <p:spPr bwMode="auto">
          <a:xfrm>
            <a:off x="6902768" y="4509120"/>
            <a:ext cx="9364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lvl="0" algn="ctr" eaLnBrk="1" hangingPunct="1">
              <a:spcBef>
                <a:spcPct val="0"/>
              </a:spcBef>
              <a:spcAft>
                <a:spcPct val="0"/>
              </a:spcAft>
              <a:buClrTx/>
              <a:buSzTx/>
              <a:buNone/>
            </a:pPr>
            <a:r>
              <a:rPr kumimoji="0"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Tsai</a:t>
            </a:r>
            <a:r>
              <a:rPr kumimoji="0"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T M</a:t>
            </a:r>
            <a:endParaRPr kumimoji="0" lang="zh-TW"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3329" name="Picture 17" descr="L:\會計部共用\法說會\2021法說會\董事照片\14.王瑜哲.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20344" y="5139767"/>
            <a:ext cx="648000" cy="853907"/>
          </a:xfrm>
          <a:prstGeom prst="rect">
            <a:avLst/>
          </a:prstGeom>
          <a:noFill/>
          <a:extLst>
            <a:ext uri="{909E8E84-426E-40DD-AFC4-6F175D3DCCD1}">
              <a14:hiddenFill xmlns:a14="http://schemas.microsoft.com/office/drawing/2010/main">
                <a:solidFill>
                  <a:srgbClr val="FFFFFF"/>
                </a:solidFill>
              </a14:hiddenFill>
            </a:ext>
          </a:extLst>
        </p:spPr>
      </p:pic>
      <p:sp>
        <p:nvSpPr>
          <p:cNvPr id="41" name="矩形 6">
            <a:extLst>
              <a:ext uri="{FF2B5EF4-FFF2-40B4-BE49-F238E27FC236}">
                <a16:creationId xmlns:a16="http://schemas.microsoft.com/office/drawing/2014/main" xmlns="" id="{E958F92B-49C2-4FCB-A3FE-350ED7B239F4}"/>
              </a:ext>
            </a:extLst>
          </p:cNvPr>
          <p:cNvSpPr>
            <a:spLocks noChangeArrowheads="1"/>
          </p:cNvSpPr>
          <p:nvPr/>
        </p:nvSpPr>
        <p:spPr bwMode="auto">
          <a:xfrm>
            <a:off x="6804248" y="6021288"/>
            <a:ext cx="10523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lvl="0" algn="ctr" eaLnBrk="1" hangingPunct="1">
              <a:spcBef>
                <a:spcPct val="0"/>
              </a:spcBef>
              <a:spcAft>
                <a:spcPct val="0"/>
              </a:spcAft>
              <a:buClrTx/>
              <a:buSzTx/>
              <a:buNone/>
            </a:pPr>
            <a:r>
              <a:rPr kumimoji="0"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Wang, </a:t>
            </a:r>
            <a:r>
              <a:rPr kumimoji="0"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Y</a:t>
            </a:r>
            <a:r>
              <a:rPr kumimoji="0"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C</a:t>
            </a:r>
            <a:endParaRPr kumimoji="0" lang="zh-TW"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表格 35"/>
          <p:cNvGraphicFramePr>
            <a:graphicFrameLocks noGrp="1"/>
          </p:cNvGraphicFramePr>
          <p:nvPr>
            <p:extLst>
              <p:ext uri="{D42A27DB-BD31-4B8C-83A1-F6EECF244321}">
                <p14:modId xmlns:p14="http://schemas.microsoft.com/office/powerpoint/2010/main" val="4074894862"/>
              </p:ext>
            </p:extLst>
          </p:nvPr>
        </p:nvGraphicFramePr>
        <p:xfrm>
          <a:off x="468313" y="3714750"/>
          <a:ext cx="8207375" cy="2474914"/>
        </p:xfrm>
        <a:graphic>
          <a:graphicData uri="http://schemas.openxmlformats.org/drawingml/2006/table">
            <a:tbl>
              <a:tblPr firstRow="1" bandRow="1">
                <a:tableStyleId>{5C22544A-7EE6-4342-B048-85BDC9FD1C3A}</a:tableStyleId>
              </a:tblPr>
              <a:tblGrid>
                <a:gridCol w="1616749">
                  <a:extLst>
                    <a:ext uri="{9D8B030D-6E8A-4147-A177-3AD203B41FA5}"/>
                  </a:extLst>
                </a:gridCol>
                <a:gridCol w="1655690">
                  <a:extLst>
                    <a:ext uri="{9D8B030D-6E8A-4147-A177-3AD203B41FA5}"/>
                  </a:extLst>
                </a:gridCol>
                <a:gridCol w="1655690">
                  <a:extLst>
                    <a:ext uri="{9D8B030D-6E8A-4147-A177-3AD203B41FA5}"/>
                  </a:extLst>
                </a:gridCol>
                <a:gridCol w="1655690">
                  <a:extLst>
                    <a:ext uri="{9D8B030D-6E8A-4147-A177-3AD203B41FA5}"/>
                  </a:extLst>
                </a:gridCol>
                <a:gridCol w="1623556">
                  <a:extLst>
                    <a:ext uri="{9D8B030D-6E8A-4147-A177-3AD203B41FA5}"/>
                  </a:extLst>
                </a:gridCol>
              </a:tblGrid>
              <a:tr h="1172667">
                <a:tc>
                  <a:txBody>
                    <a:bodyPr/>
                    <a:lstStyle/>
                    <a:p>
                      <a:endParaRPr lang="zh-TW" altLang="en-US" sz="1800" dirty="0"/>
                    </a:p>
                  </a:txBody>
                  <a:tcPr marL="91423" marR="91423"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p>
                  </a:txBody>
                  <a:tcPr marL="91423" marR="91423"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p>
                  </a:txBody>
                  <a:tcPr marL="91423" marR="91423"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p>
                  </a:txBody>
                  <a:tcPr marL="91423" marR="91423"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p>
                  </a:txBody>
                  <a:tcPr marL="91423" marR="91423"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487793">
                <a:tc>
                  <a:txBody>
                    <a:bodyPr/>
                    <a:lstStyle/>
                    <a:p>
                      <a:pPr algn="ctr"/>
                      <a:r>
                        <a:rPr lang="en-US" altLang="zh-TW" sz="1300" b="1" dirty="0" smtClean="0">
                          <a:solidFill>
                            <a:srgbClr val="FF0000"/>
                          </a:solidFill>
                          <a:latin typeface="Times New Roman" panose="02020603050405020304" pitchFamily="18" charset="0"/>
                          <a:ea typeface="+mn-ea"/>
                          <a:cs typeface="Times New Roman" panose="02020603050405020304" pitchFamily="18" charset="0"/>
                        </a:rPr>
                        <a:t>TG </a:t>
                      </a:r>
                      <a:r>
                        <a:rPr lang="en-US" altLang="zh-TW" sz="1300" b="1" dirty="0" err="1" smtClean="0">
                          <a:solidFill>
                            <a:srgbClr val="FF0000"/>
                          </a:solidFill>
                          <a:latin typeface="Times New Roman" panose="02020603050405020304" pitchFamily="18" charset="0"/>
                          <a:ea typeface="+mn-ea"/>
                          <a:cs typeface="Times New Roman" panose="02020603050405020304" pitchFamily="18" charset="0"/>
                        </a:rPr>
                        <a:t>Huanan</a:t>
                      </a:r>
                      <a:r>
                        <a:rPr lang="en-US" altLang="zh-TW" sz="1300" b="1" baseline="0" dirty="0" smtClean="0">
                          <a:solidFill>
                            <a:srgbClr val="FF0000"/>
                          </a:solidFill>
                          <a:latin typeface="Times New Roman" panose="02020603050405020304" pitchFamily="18" charset="0"/>
                          <a:ea typeface="+mn-ea"/>
                          <a:cs typeface="Times New Roman" panose="02020603050405020304" pitchFamily="18" charset="0"/>
                        </a:rPr>
                        <a:t> Glass Co., Ltd. (</a:t>
                      </a:r>
                      <a:r>
                        <a:rPr lang="zh-TW" altLang="en-US" sz="1300" b="1" dirty="0" smtClean="0">
                          <a:solidFill>
                            <a:srgbClr val="FF0000"/>
                          </a:solidFill>
                          <a:latin typeface="Times New Roman" panose="02020603050405020304" pitchFamily="18" charset="0"/>
                          <a:ea typeface="+mn-ea"/>
                          <a:cs typeface="Times New Roman" panose="02020603050405020304" pitchFamily="18" charset="0"/>
                        </a:rPr>
                        <a:t> </a:t>
                      </a:r>
                      <a:r>
                        <a:rPr lang="en-US" altLang="zh-TW" sz="1300" b="1" dirty="0" smtClean="0">
                          <a:solidFill>
                            <a:srgbClr val="FF0000"/>
                          </a:solidFill>
                          <a:latin typeface="Times New Roman" panose="02020603050405020304" pitchFamily="18" charset="0"/>
                          <a:ea typeface="+mn-ea"/>
                          <a:cs typeface="Times New Roman" panose="02020603050405020304" pitchFamily="18" charset="0"/>
                        </a:rPr>
                        <a:t>HNG)</a:t>
                      </a:r>
                      <a:endParaRPr lang="zh-TW" altLang="en-US" sz="1300" b="1" dirty="0" smtClean="0">
                        <a:solidFill>
                          <a:srgbClr val="FF0000"/>
                        </a:solidFill>
                        <a:latin typeface="Times New Roman" panose="02020603050405020304" pitchFamily="18" charset="0"/>
                        <a:ea typeface="+mn-ea"/>
                        <a:cs typeface="Times New Roman" panose="02020603050405020304" pitchFamily="18" charset="0"/>
                      </a:endParaRPr>
                    </a:p>
                  </a:txBody>
                  <a:tcPr marL="91423" marR="91423" marT="45726" marB="4572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300" b="1" dirty="0" smtClean="0">
                          <a:solidFill>
                            <a:srgbClr val="FF0000"/>
                          </a:solidFill>
                          <a:latin typeface="Times New Roman" panose="02020603050405020304" pitchFamily="18" charset="0"/>
                          <a:ea typeface="+mn-ea"/>
                          <a:cs typeface="Times New Roman" panose="02020603050405020304" pitchFamily="18" charset="0"/>
                        </a:rPr>
                        <a:t>TG </a:t>
                      </a:r>
                      <a:r>
                        <a:rPr lang="en-US" altLang="zh-TW" sz="1300" b="1" dirty="0" err="1" smtClean="0">
                          <a:solidFill>
                            <a:srgbClr val="FF0000"/>
                          </a:solidFill>
                          <a:latin typeface="Times New Roman" panose="02020603050405020304" pitchFamily="18" charset="0"/>
                          <a:ea typeface="+mn-ea"/>
                          <a:cs typeface="Times New Roman" panose="02020603050405020304" pitchFamily="18" charset="0"/>
                        </a:rPr>
                        <a:t>Donghai</a:t>
                      </a:r>
                      <a:r>
                        <a:rPr lang="en-US" altLang="zh-TW" sz="1300" b="1" baseline="0" dirty="0" smtClean="0">
                          <a:solidFill>
                            <a:srgbClr val="FF0000"/>
                          </a:solidFill>
                          <a:latin typeface="Times New Roman" panose="02020603050405020304" pitchFamily="18" charset="0"/>
                          <a:ea typeface="+mn-ea"/>
                          <a:cs typeface="Times New Roman" panose="02020603050405020304" pitchFamily="18" charset="0"/>
                        </a:rPr>
                        <a:t> Glass Co., Ltd.</a:t>
                      </a:r>
                      <a:r>
                        <a:rPr lang="zh-TW" altLang="en-US" sz="1300" b="1" dirty="0" smtClean="0">
                          <a:solidFill>
                            <a:srgbClr val="FF0000"/>
                          </a:solidFill>
                          <a:latin typeface="Times New Roman" panose="02020603050405020304" pitchFamily="18" charset="0"/>
                          <a:ea typeface="+mn-ea"/>
                          <a:cs typeface="Times New Roman" panose="02020603050405020304" pitchFamily="18" charset="0"/>
                        </a:rPr>
                        <a:t> </a:t>
                      </a:r>
                      <a:r>
                        <a:rPr lang="en-US" altLang="zh-TW" sz="1300" b="1" dirty="0" smtClean="0">
                          <a:solidFill>
                            <a:srgbClr val="FF0000"/>
                          </a:solidFill>
                          <a:latin typeface="Times New Roman" panose="02020603050405020304" pitchFamily="18" charset="0"/>
                          <a:ea typeface="+mn-ea"/>
                          <a:cs typeface="Times New Roman" panose="02020603050405020304" pitchFamily="18" charset="0"/>
                        </a:rPr>
                        <a:t>(DHG)</a:t>
                      </a:r>
                      <a:endParaRPr lang="zh-TW" altLang="en-US" sz="1300" b="1" dirty="0" smtClean="0">
                        <a:solidFill>
                          <a:srgbClr val="FF0000"/>
                        </a:solidFill>
                        <a:latin typeface="Times New Roman" panose="02020603050405020304" pitchFamily="18" charset="0"/>
                        <a:ea typeface="+mn-ea"/>
                        <a:cs typeface="Times New Roman" panose="02020603050405020304" pitchFamily="18" charset="0"/>
                      </a:endParaRPr>
                    </a:p>
                  </a:txBody>
                  <a:tcPr marL="91423" marR="91423" marT="45726" marB="4572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b="1" dirty="0" smtClean="0">
                          <a:solidFill>
                            <a:srgbClr val="FF0000"/>
                          </a:solidFill>
                          <a:latin typeface="Times New Roman" panose="02020603050405020304" pitchFamily="18" charset="0"/>
                          <a:ea typeface="+mn-ea"/>
                          <a:cs typeface="Times New Roman" panose="02020603050405020304" pitchFamily="18" charset="0"/>
                        </a:rPr>
                        <a:t>TG Tianjin Glass Co., Ltd.</a:t>
                      </a:r>
                      <a:r>
                        <a:rPr lang="en-US" altLang="zh-TW" sz="1300" b="1" baseline="0" dirty="0" smtClean="0">
                          <a:solidFill>
                            <a:srgbClr val="FF0000"/>
                          </a:solidFill>
                          <a:latin typeface="Times New Roman" panose="02020603050405020304" pitchFamily="18" charset="0"/>
                          <a:ea typeface="+mn-ea"/>
                          <a:cs typeface="Times New Roman" panose="02020603050405020304" pitchFamily="18" charset="0"/>
                        </a:rPr>
                        <a:t> (</a:t>
                      </a:r>
                      <a:r>
                        <a:rPr lang="en-US" altLang="zh-TW" sz="1300" b="1" dirty="0" smtClean="0">
                          <a:solidFill>
                            <a:srgbClr val="FF0000"/>
                          </a:solidFill>
                          <a:latin typeface="Times New Roman" panose="02020603050405020304" pitchFamily="18" charset="0"/>
                          <a:ea typeface="+mn-ea"/>
                          <a:cs typeface="Times New Roman" panose="02020603050405020304" pitchFamily="18" charset="0"/>
                        </a:rPr>
                        <a:t>TJG)</a:t>
                      </a:r>
                      <a:endParaRPr lang="zh-TW" altLang="en-US" sz="1300" b="1" dirty="0" smtClean="0">
                        <a:solidFill>
                          <a:srgbClr val="FF0000"/>
                        </a:solidFill>
                        <a:latin typeface="Times New Roman" panose="02020603050405020304" pitchFamily="18" charset="0"/>
                        <a:ea typeface="+mn-ea"/>
                        <a:cs typeface="Times New Roman" panose="02020603050405020304" pitchFamily="18" charset="0"/>
                      </a:endParaRPr>
                    </a:p>
                  </a:txBody>
                  <a:tcPr marL="91423" marR="91423" marT="45726" marB="4572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300" b="1" dirty="0" smtClean="0">
                          <a:solidFill>
                            <a:srgbClr val="FF0000"/>
                          </a:solidFill>
                          <a:latin typeface="Times New Roman" panose="02020603050405020304" pitchFamily="18" charset="0"/>
                          <a:ea typeface="+mn-ea"/>
                          <a:cs typeface="Times New Roman" panose="02020603050405020304" pitchFamily="18" charset="0"/>
                        </a:rPr>
                        <a:t>TG </a:t>
                      </a:r>
                      <a:r>
                        <a:rPr lang="en-US" altLang="zh-TW" sz="1300" b="1" dirty="0" err="1" smtClean="0">
                          <a:solidFill>
                            <a:srgbClr val="FF0000"/>
                          </a:solidFill>
                          <a:latin typeface="Times New Roman" panose="02020603050405020304" pitchFamily="18" charset="0"/>
                          <a:ea typeface="+mn-ea"/>
                          <a:cs typeface="Times New Roman" panose="02020603050405020304" pitchFamily="18" charset="0"/>
                        </a:rPr>
                        <a:t>Xianyang</a:t>
                      </a:r>
                      <a:r>
                        <a:rPr lang="en-US" altLang="zh-TW" sz="1300" b="1" dirty="0" smtClean="0">
                          <a:solidFill>
                            <a:srgbClr val="FF0000"/>
                          </a:solidFill>
                          <a:latin typeface="Times New Roman" panose="02020603050405020304" pitchFamily="18" charset="0"/>
                          <a:ea typeface="+mn-ea"/>
                          <a:cs typeface="Times New Roman" panose="02020603050405020304" pitchFamily="18" charset="0"/>
                        </a:rPr>
                        <a:t> Glass Co., Ltd.</a:t>
                      </a:r>
                      <a:r>
                        <a:rPr lang="zh-TW" altLang="en-US" sz="1300" b="1" dirty="0" smtClean="0">
                          <a:solidFill>
                            <a:srgbClr val="FF0000"/>
                          </a:solidFill>
                          <a:latin typeface="Times New Roman" panose="02020603050405020304" pitchFamily="18" charset="0"/>
                          <a:ea typeface="+mn-ea"/>
                          <a:cs typeface="Times New Roman" panose="02020603050405020304" pitchFamily="18" charset="0"/>
                        </a:rPr>
                        <a:t> </a:t>
                      </a:r>
                      <a:r>
                        <a:rPr lang="en-US" altLang="zh-TW" sz="1300" b="1" dirty="0" smtClean="0">
                          <a:solidFill>
                            <a:srgbClr val="FF0000"/>
                          </a:solidFill>
                          <a:latin typeface="Times New Roman" panose="02020603050405020304" pitchFamily="18" charset="0"/>
                          <a:ea typeface="+mn-ea"/>
                          <a:cs typeface="Times New Roman" panose="02020603050405020304" pitchFamily="18" charset="0"/>
                        </a:rPr>
                        <a:t>(TXY)</a:t>
                      </a:r>
                      <a:endParaRPr lang="zh-TW" altLang="en-US" sz="1300" b="1" dirty="0" smtClean="0">
                        <a:solidFill>
                          <a:srgbClr val="FF0000"/>
                        </a:solidFill>
                        <a:latin typeface="Times New Roman" panose="02020603050405020304" pitchFamily="18" charset="0"/>
                        <a:ea typeface="+mn-ea"/>
                        <a:cs typeface="Times New Roman" panose="02020603050405020304" pitchFamily="18" charset="0"/>
                      </a:endParaRPr>
                    </a:p>
                  </a:txBody>
                  <a:tcPr marL="91423" marR="91423" marT="45726" marB="4572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b="1" dirty="0" smtClean="0">
                          <a:solidFill>
                            <a:srgbClr val="FF0000"/>
                          </a:solidFill>
                          <a:latin typeface="Times New Roman" panose="02020603050405020304" pitchFamily="18" charset="0"/>
                          <a:ea typeface="+mn-ea"/>
                          <a:cs typeface="Times New Roman" panose="02020603050405020304" pitchFamily="18" charset="0"/>
                        </a:rPr>
                        <a:t>TG Anhui Glass Co., Ltd.</a:t>
                      </a:r>
                      <a:r>
                        <a:rPr lang="zh-TW" altLang="en-US" sz="1300" b="1" dirty="0" smtClean="0">
                          <a:solidFill>
                            <a:srgbClr val="FF0000"/>
                          </a:solidFill>
                          <a:latin typeface="Times New Roman" panose="02020603050405020304" pitchFamily="18" charset="0"/>
                          <a:ea typeface="+mn-ea"/>
                          <a:cs typeface="Times New Roman" panose="02020603050405020304" pitchFamily="18" charset="0"/>
                        </a:rPr>
                        <a:t> </a:t>
                      </a:r>
                      <a:r>
                        <a:rPr lang="en-US" altLang="zh-TW" sz="1300" b="1" dirty="0" smtClean="0">
                          <a:solidFill>
                            <a:srgbClr val="FF0000"/>
                          </a:solidFill>
                          <a:latin typeface="Times New Roman" panose="02020603050405020304" pitchFamily="18" charset="0"/>
                          <a:ea typeface="+mn-ea"/>
                          <a:cs typeface="Times New Roman" panose="02020603050405020304" pitchFamily="18" charset="0"/>
                        </a:rPr>
                        <a:t>(TAH)</a:t>
                      </a:r>
                      <a:endParaRPr lang="zh-TW" altLang="en-US" sz="1300" b="1" dirty="0" smtClean="0">
                        <a:solidFill>
                          <a:srgbClr val="FF0000"/>
                        </a:solidFill>
                        <a:latin typeface="Times New Roman" panose="02020603050405020304" pitchFamily="18" charset="0"/>
                        <a:ea typeface="+mn-ea"/>
                        <a:cs typeface="Times New Roman" panose="02020603050405020304" pitchFamily="18" charset="0"/>
                      </a:endParaRPr>
                    </a:p>
                  </a:txBody>
                  <a:tcPr marL="91423" marR="91423" marT="45726" marB="4572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274379">
                <a:tc>
                  <a:txBody>
                    <a:bodyPr/>
                    <a:lstStyle/>
                    <a:p>
                      <a:pPr algn="ctr">
                        <a:spcBef>
                          <a:spcPct val="50000"/>
                        </a:spcBef>
                      </a:pPr>
                      <a:r>
                        <a:rPr lang="en-US" altLang="zh-TW" sz="1200" dirty="0" smtClean="0">
                          <a:solidFill>
                            <a:schemeClr val="tx2"/>
                          </a:solidFill>
                          <a:latin typeface="Times New Roman" panose="02020603050405020304" pitchFamily="18" charset="0"/>
                          <a:ea typeface="+mn-ea"/>
                          <a:cs typeface="Times New Roman" panose="02020603050405020304" pitchFamily="18" charset="0"/>
                        </a:rPr>
                        <a:t>364,907 M</a:t>
                      </a:r>
                      <a:r>
                        <a:rPr lang="en-US" altLang="zh-TW" sz="1200" baseline="30000" dirty="0" smtClean="0">
                          <a:solidFill>
                            <a:schemeClr val="tx2"/>
                          </a:solidFill>
                          <a:latin typeface="Times New Roman" panose="02020603050405020304" pitchFamily="18" charset="0"/>
                          <a:ea typeface="+mn-ea"/>
                          <a:cs typeface="Times New Roman" panose="02020603050405020304" pitchFamily="18" charset="0"/>
                        </a:rPr>
                        <a:t>2</a:t>
                      </a:r>
                      <a:endParaRPr lang="en-US" altLang="zh-TW" sz="1200" baseline="30000" dirty="0">
                        <a:solidFill>
                          <a:schemeClr val="tx2"/>
                        </a:solidFill>
                        <a:latin typeface="Times New Roman" panose="02020603050405020304" pitchFamily="18" charset="0"/>
                        <a:ea typeface="+mn-ea"/>
                        <a:cs typeface="Times New Roman" panose="02020603050405020304" pitchFamily="18" charset="0"/>
                      </a:endParaRPr>
                    </a:p>
                  </a:txBody>
                  <a:tcPr marL="91423" marR="91423" marT="45726" marB="4572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ct val="50000"/>
                        </a:spcBef>
                      </a:pPr>
                      <a:r>
                        <a:rPr lang="en-US" altLang="zh-TW" sz="1200" dirty="0" smtClean="0">
                          <a:solidFill>
                            <a:schemeClr val="tx2"/>
                          </a:solidFill>
                          <a:latin typeface="Times New Roman" panose="02020603050405020304" pitchFamily="18" charset="0"/>
                          <a:ea typeface="+mn-ea"/>
                          <a:cs typeface="Times New Roman" panose="02020603050405020304" pitchFamily="18" charset="0"/>
                        </a:rPr>
                        <a:t>398,096 M</a:t>
                      </a:r>
                      <a:r>
                        <a:rPr lang="en-US" altLang="zh-TW" sz="1200" baseline="30000" dirty="0" smtClean="0">
                          <a:solidFill>
                            <a:schemeClr val="tx2"/>
                          </a:solidFill>
                          <a:latin typeface="Times New Roman" panose="02020603050405020304" pitchFamily="18" charset="0"/>
                          <a:ea typeface="+mn-ea"/>
                          <a:cs typeface="Times New Roman" panose="02020603050405020304" pitchFamily="18" charset="0"/>
                        </a:rPr>
                        <a:t>2</a:t>
                      </a:r>
                      <a:endParaRPr lang="en-US" altLang="zh-TW" sz="1200" dirty="0">
                        <a:solidFill>
                          <a:schemeClr val="tx2"/>
                        </a:solidFill>
                        <a:latin typeface="Times New Roman" panose="02020603050405020304" pitchFamily="18" charset="0"/>
                        <a:ea typeface="+mn-ea"/>
                        <a:cs typeface="Times New Roman" panose="02020603050405020304" pitchFamily="18" charset="0"/>
                      </a:endParaRPr>
                    </a:p>
                  </a:txBody>
                  <a:tcPr marL="91423" marR="91423" marT="45726" marB="4572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TW"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mn-ea"/>
                          <a:cs typeface="Times New Roman" panose="02020603050405020304" pitchFamily="18" charset="0"/>
                        </a:rPr>
                        <a:t>300,448 M</a:t>
                      </a:r>
                      <a:r>
                        <a:rPr kumimoji="0" lang="en-US" altLang="zh-TW" sz="1200" b="0" i="0" u="none" strike="noStrike" kern="1200" cap="none" spc="0" normalizeH="0" baseline="30000" noProof="0" dirty="0" smtClean="0">
                          <a:ln>
                            <a:noFill/>
                          </a:ln>
                          <a:solidFill>
                            <a:schemeClr val="tx2"/>
                          </a:solidFill>
                          <a:effectLst/>
                          <a:uLnTx/>
                          <a:uFillTx/>
                          <a:latin typeface="Times New Roman" panose="02020603050405020304" pitchFamily="18" charset="0"/>
                          <a:ea typeface="+mn-ea"/>
                          <a:cs typeface="Times New Roman" panose="02020603050405020304" pitchFamily="18" charset="0"/>
                        </a:rPr>
                        <a:t>2</a:t>
                      </a:r>
                      <a:endParaRPr kumimoji="0" lang="en-US" altLang="zh-TW" sz="1200" b="0" i="0" u="none" strike="noStrike" kern="1200" cap="none" spc="0" normalizeH="0" baseline="3000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txBody>
                  <a:tcPr marL="91423" marR="91423" marT="45726" marB="4572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TW"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mn-ea"/>
                          <a:cs typeface="Times New Roman" panose="02020603050405020304" pitchFamily="18" charset="0"/>
                        </a:rPr>
                        <a:t>452,703 M</a:t>
                      </a:r>
                      <a:r>
                        <a:rPr kumimoji="0" lang="en-US" altLang="zh-TW" sz="1200" b="0" i="0" u="none" strike="noStrike" kern="1200" cap="none" spc="0" normalizeH="0" baseline="30000" noProof="0" dirty="0" smtClean="0">
                          <a:ln>
                            <a:noFill/>
                          </a:ln>
                          <a:solidFill>
                            <a:schemeClr val="tx2"/>
                          </a:solidFill>
                          <a:effectLst/>
                          <a:uLnTx/>
                          <a:uFillTx/>
                          <a:latin typeface="Times New Roman" panose="02020603050405020304" pitchFamily="18" charset="0"/>
                          <a:ea typeface="+mn-ea"/>
                          <a:cs typeface="Times New Roman" panose="02020603050405020304" pitchFamily="18" charset="0"/>
                        </a:rPr>
                        <a:t>2</a:t>
                      </a:r>
                      <a:endParaRPr kumimoji="0" lang="en-US" altLang="zh-TW" sz="1200" b="0" i="0" u="none" strike="noStrike" kern="1200" cap="none" spc="0" normalizeH="0" baseline="3000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txBody>
                  <a:tcPr marL="91423" marR="91423" marT="45726" marB="4572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ct val="50000"/>
                        </a:spcBef>
                      </a:pPr>
                      <a:r>
                        <a:rPr lang="en-US" altLang="zh-TW" sz="1200" dirty="0" smtClean="0">
                          <a:solidFill>
                            <a:schemeClr val="tx2"/>
                          </a:solidFill>
                          <a:latin typeface="Times New Roman" panose="02020603050405020304" pitchFamily="18" charset="0"/>
                          <a:ea typeface="+mn-ea"/>
                          <a:cs typeface="Times New Roman" panose="02020603050405020304" pitchFamily="18" charset="0"/>
                        </a:rPr>
                        <a:t>572,643 M</a:t>
                      </a:r>
                      <a:r>
                        <a:rPr lang="en-US" altLang="zh-TW" sz="1200" baseline="30000" dirty="0" smtClean="0">
                          <a:solidFill>
                            <a:schemeClr val="tx2"/>
                          </a:solidFill>
                          <a:latin typeface="Times New Roman" panose="02020603050405020304" pitchFamily="18" charset="0"/>
                          <a:ea typeface="+mn-ea"/>
                          <a:cs typeface="Times New Roman" panose="02020603050405020304" pitchFamily="18" charset="0"/>
                        </a:rPr>
                        <a:t>2</a:t>
                      </a:r>
                      <a:endParaRPr lang="en-US" altLang="zh-TW" sz="1200" baseline="30000" dirty="0">
                        <a:solidFill>
                          <a:schemeClr val="tx2"/>
                        </a:solidFill>
                        <a:latin typeface="Times New Roman" panose="02020603050405020304" pitchFamily="18" charset="0"/>
                        <a:ea typeface="+mn-ea"/>
                        <a:cs typeface="Times New Roman" panose="02020603050405020304" pitchFamily="18" charset="0"/>
                      </a:endParaRPr>
                    </a:p>
                  </a:txBody>
                  <a:tcPr marL="91423" marR="91423" marT="45726" marB="4572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540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2 Furnace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372,000 </a:t>
                      </a:r>
                      <a:r>
                        <a:rPr kumimoji="1" lang="en-US" altLang="zh-TW" sz="1200" u="none" strike="noStrike" cap="none" normalizeH="0" baseline="0" dirty="0" err="1" smtClean="0">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/y</a:t>
                      </a:r>
                    </a:p>
                  </a:txBody>
                  <a:tcPr marL="91423" marR="91423" marT="45726" marB="4572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2 Furnaces</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400,000 </a:t>
                      </a:r>
                      <a:r>
                        <a:rPr kumimoji="1" lang="en-US" altLang="zh-TW" sz="1200" u="none" strike="noStrike" cap="none" normalizeH="0" baseline="0" dirty="0" err="1" smtClean="0">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/y</a:t>
                      </a:r>
                    </a:p>
                  </a:txBody>
                  <a:tcPr marL="91423" marR="9142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1 Furnace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180,000 </a:t>
                      </a:r>
                      <a:r>
                        <a:rPr kumimoji="1" lang="en-US" altLang="zh-TW" sz="1200" u="none" strike="noStrike" cap="none" normalizeH="0" baseline="0" dirty="0" err="1" smtClean="0">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/y</a:t>
                      </a:r>
                    </a:p>
                  </a:txBody>
                  <a:tcPr marL="91423" marR="9142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1 Furnace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438,000 </a:t>
                      </a:r>
                      <a:r>
                        <a:rPr kumimoji="1" lang="en-US" altLang="zh-TW" sz="1200" u="none" strike="noStrike" cap="none" normalizeH="0" baseline="0" dirty="0" err="1" smtClean="0">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/y</a:t>
                      </a:r>
                    </a:p>
                  </a:txBody>
                  <a:tcPr marL="91423" marR="9142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1 Furnace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438,000 </a:t>
                      </a:r>
                      <a:r>
                        <a:rPr kumimoji="1" lang="en-US" altLang="zh-TW" sz="1200" u="none" strike="noStrike" cap="none" normalizeH="0" baseline="0" dirty="0" err="1" smtClean="0">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/y</a:t>
                      </a:r>
                    </a:p>
                  </a:txBody>
                  <a:tcPr marL="91423" marR="91423" marT="45726" marB="4572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bl>
          </a:graphicData>
        </a:graphic>
      </p:graphicFrame>
      <p:graphicFrame>
        <p:nvGraphicFramePr>
          <p:cNvPr id="34" name="表格 33"/>
          <p:cNvGraphicFramePr>
            <a:graphicFrameLocks noGrp="1"/>
          </p:cNvGraphicFramePr>
          <p:nvPr/>
        </p:nvGraphicFramePr>
        <p:xfrm>
          <a:off x="468313" y="1027113"/>
          <a:ext cx="8207375" cy="2624137"/>
        </p:xfrm>
        <a:graphic>
          <a:graphicData uri="http://schemas.openxmlformats.org/drawingml/2006/table">
            <a:tbl>
              <a:tblPr firstRow="1" bandRow="1">
                <a:tableStyleId>{5C22544A-7EE6-4342-B048-85BDC9FD1C3A}</a:tableStyleId>
              </a:tblPr>
              <a:tblGrid>
                <a:gridCol w="1616749">
                  <a:extLst>
                    <a:ext uri="{9D8B030D-6E8A-4147-A177-3AD203B41FA5}"/>
                  </a:extLst>
                </a:gridCol>
                <a:gridCol w="1655690">
                  <a:extLst>
                    <a:ext uri="{9D8B030D-6E8A-4147-A177-3AD203B41FA5}"/>
                  </a:extLst>
                </a:gridCol>
                <a:gridCol w="1655690">
                  <a:extLst>
                    <a:ext uri="{9D8B030D-6E8A-4147-A177-3AD203B41FA5}"/>
                  </a:extLst>
                </a:gridCol>
                <a:gridCol w="1655690">
                  <a:extLst>
                    <a:ext uri="{9D8B030D-6E8A-4147-A177-3AD203B41FA5}"/>
                  </a:extLst>
                </a:gridCol>
                <a:gridCol w="1623556">
                  <a:extLst>
                    <a:ext uri="{9D8B030D-6E8A-4147-A177-3AD203B41FA5}"/>
                  </a:extLst>
                </a:gridCol>
              </a:tblGrid>
              <a:tr h="1173035">
                <a:tc>
                  <a:txBody>
                    <a:bodyPr/>
                    <a:lstStyle/>
                    <a:p>
                      <a:endParaRPr lang="zh-TW" altLang="en-US" sz="1800" dirty="0"/>
                    </a:p>
                  </a:txBody>
                  <a:tcPr marL="91423" marR="91423" marT="45741" marB="457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p>
                  </a:txBody>
                  <a:tcPr marL="91423" marR="91423" marT="45741" marB="457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p>
                  </a:txBody>
                  <a:tcPr marL="91423" marR="91423" marT="45741" marB="457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a:p>
                  </a:txBody>
                  <a:tcPr marL="91423" marR="91423" marT="45741" marB="457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p>
                  </a:txBody>
                  <a:tcPr marL="91423" marR="91423" marT="45741" marB="457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624974">
                <a:tc>
                  <a:txBody>
                    <a:bodyPr/>
                    <a:lstStyle/>
                    <a:p>
                      <a:pPr algn="ctr"/>
                      <a:r>
                        <a:rPr lang="en-US" altLang="zh-TW" sz="1300" b="1" dirty="0" smtClean="0">
                          <a:solidFill>
                            <a:srgbClr val="C00000"/>
                          </a:solidFill>
                          <a:latin typeface="Times New Roman" panose="02020603050405020304" pitchFamily="18" charset="0"/>
                          <a:ea typeface="+mn-ea"/>
                          <a:cs typeface="Times New Roman" panose="02020603050405020304" pitchFamily="18" charset="0"/>
                        </a:rPr>
                        <a:t>Taiwan Taichung Factory (TF)</a:t>
                      </a:r>
                      <a:endParaRPr lang="zh-TW" altLang="en-US" sz="1300" b="1" dirty="0">
                        <a:solidFill>
                          <a:srgbClr val="C00000"/>
                        </a:solidFill>
                        <a:latin typeface="Times New Roman" panose="02020603050405020304" pitchFamily="18" charset="0"/>
                        <a:ea typeface="+mn-ea"/>
                        <a:cs typeface="Times New Roman" panose="02020603050405020304" pitchFamily="18" charset="0"/>
                      </a:endParaRPr>
                    </a:p>
                  </a:txBody>
                  <a:tcPr marL="91423" marR="91423" marT="45741" marB="4574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Taiwan </a:t>
                      </a:r>
                      <a:r>
                        <a:rPr kumimoji="0" lang="en-US" altLang="zh-TW" sz="12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Lukang</a:t>
                      </a:r>
                      <a:r>
                        <a:rPr kumimoji="0" lang="en-US" altLang="zh-TW" sz="12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Flat Glass Factory (TF-4)</a:t>
                      </a:r>
                      <a:endParaRPr kumimoji="0" lang="zh-TW" altLang="en-US" sz="12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marL="91423" marR="91423" marT="45741" marB="4574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800" b="1"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a:cs typeface="Times New Roman" panose="02020603050405020304" pitchFamily="18" charset="0"/>
                        </a:rPr>
                        <a:t>TG Qingdao Glass Co., Ltd.</a:t>
                      </a:r>
                      <a:r>
                        <a:rPr kumimoji="0" lang="zh-TW" altLang="en-US" sz="800" b="1"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a:cs typeface="Times New Roman" panose="02020603050405020304" pitchFamily="18" charset="0"/>
                        </a:rPr>
                        <a:t> </a:t>
                      </a:r>
                      <a:r>
                        <a:rPr kumimoji="0" lang="en-US" altLang="zh-TW" sz="800" b="1"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a:cs typeface="Times New Roman" panose="02020603050405020304" pitchFamily="18" charset="0"/>
                        </a:rPr>
                        <a:t>(QFG)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800" b="1"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a:cs typeface="Times New Roman" panose="02020603050405020304" pitchFamily="18" charset="0"/>
                        </a:rPr>
                        <a:t>Qingdao Rolled Glass Co., Ltd. (QRG)</a:t>
                      </a:r>
                      <a:endParaRPr kumimoji="0" lang="zh-TW" altLang="en-US" sz="800" b="1" i="0" u="none" strike="noStrike" kern="1200" cap="none" spc="0" normalizeH="0" baseline="0" noProof="0" dirty="0">
                        <a:ln>
                          <a:noFill/>
                        </a:ln>
                        <a:solidFill>
                          <a:srgbClr val="FF0000"/>
                        </a:solidFill>
                        <a:effectLst/>
                        <a:uLnTx/>
                        <a:uFillTx/>
                        <a:latin typeface="Times New Roman" panose="02020603050405020304" pitchFamily="18" charset="0"/>
                        <a:ea typeface="標楷體"/>
                        <a:cs typeface="Times New Roman" panose="02020603050405020304" pitchFamily="18" charset="0"/>
                      </a:endParaRPr>
                    </a:p>
                  </a:txBody>
                  <a:tcPr marL="91423" marR="91423" marT="45741" marB="4574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800" b="1"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a:cs typeface="Times New Roman" panose="02020603050405020304" pitchFamily="18" charset="0"/>
                        </a:rPr>
                        <a:t>TG </a:t>
                      </a:r>
                      <a:r>
                        <a:rPr kumimoji="0" lang="en-US" altLang="zh-TW" sz="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標楷體"/>
                          <a:cs typeface="Times New Roman" panose="02020603050405020304" pitchFamily="18" charset="0"/>
                        </a:rPr>
                        <a:t>Changjiang</a:t>
                      </a:r>
                      <a:r>
                        <a:rPr kumimoji="0" lang="en-US" altLang="zh-TW" sz="800" b="1"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a:cs typeface="Times New Roman" panose="02020603050405020304" pitchFamily="18" charset="0"/>
                        </a:rPr>
                        <a:t> Glass Co., Ltd. (CFG)</a:t>
                      </a:r>
                    </a:p>
                  </a:txBody>
                  <a:tcPr marL="91423" marR="91423" marT="45741" marB="4574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300" b="1" dirty="0" smtClean="0">
                          <a:solidFill>
                            <a:srgbClr val="FF0000"/>
                          </a:solidFill>
                          <a:latin typeface="Times New Roman" panose="02020603050405020304" pitchFamily="18" charset="0"/>
                          <a:ea typeface="+mn-ea"/>
                          <a:cs typeface="Times New Roman" panose="02020603050405020304" pitchFamily="18" charset="0"/>
                        </a:rPr>
                        <a:t>TG Chengdu Glass Co., Ltd.</a:t>
                      </a:r>
                      <a:r>
                        <a:rPr lang="zh-TW" altLang="en-US" sz="1300" b="1" dirty="0" smtClean="0">
                          <a:solidFill>
                            <a:srgbClr val="FF0000"/>
                          </a:solidFill>
                          <a:latin typeface="Times New Roman" panose="02020603050405020304" pitchFamily="18" charset="0"/>
                          <a:ea typeface="+mn-ea"/>
                          <a:cs typeface="Times New Roman" panose="02020603050405020304" pitchFamily="18" charset="0"/>
                        </a:rPr>
                        <a:t> </a:t>
                      </a:r>
                      <a:r>
                        <a:rPr lang="en-US" altLang="zh-TW" sz="1300" b="1" dirty="0" smtClean="0">
                          <a:solidFill>
                            <a:srgbClr val="FF0000"/>
                          </a:solidFill>
                          <a:latin typeface="Times New Roman" panose="02020603050405020304" pitchFamily="18" charset="0"/>
                          <a:ea typeface="+mn-ea"/>
                          <a:cs typeface="Times New Roman" panose="02020603050405020304" pitchFamily="18" charset="0"/>
                        </a:rPr>
                        <a:t>(CDG)</a:t>
                      </a:r>
                      <a:endParaRPr lang="zh-TW" altLang="en-US" sz="1300" b="1" dirty="0">
                        <a:solidFill>
                          <a:srgbClr val="FF0000"/>
                        </a:solidFill>
                        <a:latin typeface="Times New Roman" panose="02020603050405020304" pitchFamily="18" charset="0"/>
                        <a:ea typeface="+mn-ea"/>
                        <a:cs typeface="Times New Roman" panose="02020603050405020304" pitchFamily="18" charset="0"/>
                      </a:endParaRPr>
                    </a:p>
                  </a:txBody>
                  <a:tcPr marL="91423" marR="91423" marT="45741" marB="4574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2858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dirty="0" smtClean="0">
                          <a:solidFill>
                            <a:schemeClr val="tx2"/>
                          </a:solidFill>
                          <a:latin typeface="Times New Roman" panose="02020603050405020304" pitchFamily="18" charset="0"/>
                          <a:ea typeface="+mn-ea"/>
                          <a:cs typeface="Times New Roman" panose="02020603050405020304" pitchFamily="18" charset="0"/>
                        </a:rPr>
                        <a:t>250,068 M</a:t>
                      </a:r>
                      <a:r>
                        <a:rPr lang="en-US" altLang="zh-TW" sz="1200" baseline="30000" dirty="0" smtClean="0">
                          <a:solidFill>
                            <a:schemeClr val="tx2"/>
                          </a:solidFill>
                          <a:latin typeface="Times New Roman" panose="02020603050405020304" pitchFamily="18" charset="0"/>
                          <a:ea typeface="+mn-ea"/>
                          <a:cs typeface="Times New Roman" panose="02020603050405020304" pitchFamily="18" charset="0"/>
                        </a:rPr>
                        <a:t>2</a:t>
                      </a:r>
                    </a:p>
                  </a:txBody>
                  <a:tcPr marL="91423" marR="91423" marT="45741" marB="4574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TW"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mn-ea"/>
                          <a:cs typeface="Times New Roman" panose="02020603050405020304" pitchFamily="18" charset="0"/>
                        </a:rPr>
                        <a:t>260,343 M</a:t>
                      </a:r>
                      <a:r>
                        <a:rPr kumimoji="0" lang="en-US" altLang="zh-TW" sz="1200" b="0" i="0" u="none" strike="noStrike" kern="1200" cap="none" spc="0" normalizeH="0" baseline="30000" noProof="0" dirty="0" smtClean="0">
                          <a:ln>
                            <a:noFill/>
                          </a:ln>
                          <a:solidFill>
                            <a:schemeClr val="tx2"/>
                          </a:solidFill>
                          <a:effectLst/>
                          <a:uLnTx/>
                          <a:uFillTx/>
                          <a:latin typeface="Times New Roman" panose="02020603050405020304" pitchFamily="18" charset="0"/>
                          <a:ea typeface="+mn-ea"/>
                          <a:cs typeface="Times New Roman" panose="02020603050405020304" pitchFamily="18" charset="0"/>
                        </a:rPr>
                        <a:t>2</a:t>
                      </a:r>
                    </a:p>
                  </a:txBody>
                  <a:tcPr marL="91423" marR="91423" marT="45741" marB="4574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dirty="0" smtClean="0">
                          <a:solidFill>
                            <a:schemeClr val="tx2"/>
                          </a:solidFill>
                          <a:latin typeface="Times New Roman" panose="02020603050405020304" pitchFamily="18" charset="0"/>
                          <a:ea typeface="+mn-ea"/>
                          <a:cs typeface="Times New Roman" panose="02020603050405020304" pitchFamily="18" charset="0"/>
                        </a:rPr>
                        <a:t>429,126 M</a:t>
                      </a:r>
                      <a:r>
                        <a:rPr lang="en-US" altLang="zh-TW" sz="1200" baseline="30000" dirty="0" smtClean="0">
                          <a:solidFill>
                            <a:schemeClr val="tx2"/>
                          </a:solidFill>
                          <a:latin typeface="Times New Roman" panose="02020603050405020304" pitchFamily="18" charset="0"/>
                          <a:ea typeface="+mn-ea"/>
                          <a:cs typeface="Times New Roman" panose="02020603050405020304" pitchFamily="18" charset="0"/>
                        </a:rPr>
                        <a:t>2</a:t>
                      </a:r>
                    </a:p>
                  </a:txBody>
                  <a:tcPr marL="91423" marR="91423" marT="45741" marB="4574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ct val="50000"/>
                        </a:spcBef>
                      </a:pPr>
                      <a:r>
                        <a:rPr lang="en-US" altLang="zh-TW" sz="1200" dirty="0" smtClean="0">
                          <a:solidFill>
                            <a:schemeClr val="tx2"/>
                          </a:solidFill>
                          <a:latin typeface="Times New Roman" panose="02020603050405020304" pitchFamily="18" charset="0"/>
                          <a:ea typeface="+mn-ea"/>
                          <a:cs typeface="Times New Roman" panose="02020603050405020304" pitchFamily="18" charset="0"/>
                        </a:rPr>
                        <a:t>404,770 M</a:t>
                      </a:r>
                      <a:r>
                        <a:rPr lang="en-US" altLang="zh-TW" sz="1200" baseline="30000" dirty="0" smtClean="0">
                          <a:solidFill>
                            <a:schemeClr val="tx2"/>
                          </a:solidFill>
                          <a:latin typeface="Times New Roman" panose="02020603050405020304" pitchFamily="18" charset="0"/>
                          <a:ea typeface="+mn-ea"/>
                          <a:cs typeface="Times New Roman" panose="02020603050405020304" pitchFamily="18" charset="0"/>
                        </a:rPr>
                        <a:t>2</a:t>
                      </a:r>
                      <a:endParaRPr lang="en-US" altLang="zh-TW" sz="1200" dirty="0">
                        <a:solidFill>
                          <a:schemeClr val="tx2"/>
                        </a:solidFill>
                        <a:latin typeface="Times New Roman" panose="02020603050405020304" pitchFamily="18" charset="0"/>
                        <a:ea typeface="+mn-ea"/>
                        <a:cs typeface="Times New Roman" panose="02020603050405020304" pitchFamily="18" charset="0"/>
                      </a:endParaRPr>
                    </a:p>
                  </a:txBody>
                  <a:tcPr marL="91423" marR="91423" marT="45741" marB="4574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ct val="50000"/>
                        </a:spcBef>
                      </a:pPr>
                      <a:r>
                        <a:rPr lang="en-US" altLang="zh-TW" sz="1200" dirty="0" smtClean="0">
                          <a:solidFill>
                            <a:schemeClr val="tx2"/>
                          </a:solidFill>
                          <a:latin typeface="Times New Roman" panose="02020603050405020304" pitchFamily="18" charset="0"/>
                          <a:ea typeface="+mn-ea"/>
                          <a:cs typeface="Times New Roman" panose="02020603050405020304" pitchFamily="18" charset="0"/>
                        </a:rPr>
                        <a:t>452,027 M</a:t>
                      </a:r>
                      <a:r>
                        <a:rPr lang="en-US" altLang="zh-TW" sz="1200" baseline="30000" dirty="0" smtClean="0">
                          <a:solidFill>
                            <a:schemeClr val="tx2"/>
                          </a:solidFill>
                          <a:latin typeface="Times New Roman" panose="02020603050405020304" pitchFamily="18" charset="0"/>
                          <a:ea typeface="+mn-ea"/>
                          <a:cs typeface="Times New Roman" panose="02020603050405020304" pitchFamily="18" charset="0"/>
                        </a:rPr>
                        <a:t>2</a:t>
                      </a:r>
                      <a:endParaRPr lang="en-US" altLang="zh-TW" sz="1200" baseline="30000" dirty="0">
                        <a:solidFill>
                          <a:schemeClr val="tx2"/>
                        </a:solidFill>
                        <a:latin typeface="Times New Roman" panose="02020603050405020304" pitchFamily="18" charset="0"/>
                        <a:ea typeface="+mn-ea"/>
                        <a:cs typeface="Times New Roman" panose="02020603050405020304" pitchFamily="18" charset="0"/>
                      </a:endParaRPr>
                    </a:p>
                  </a:txBody>
                  <a:tcPr marL="91423" marR="91423" marT="45741" marB="4574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5402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1 Furnace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140,000 </a:t>
                      </a:r>
                      <a:r>
                        <a:rPr kumimoji="1" lang="en-US" altLang="zh-TW" sz="1200" u="none" strike="noStrike" cap="none" normalizeH="0" baseline="0" dirty="0" err="1" smtClean="0">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/y</a:t>
                      </a:r>
                    </a:p>
                  </a:txBody>
                  <a:tcPr marL="91423" marR="91423" marT="45741" marB="457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1 Furnace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200,000 </a:t>
                      </a:r>
                      <a:r>
                        <a:rPr kumimoji="1" lang="en-US" altLang="zh-TW" sz="1200" u="none" strike="noStrike" cap="none" normalizeH="0" baseline="0" dirty="0" err="1" smtClean="0">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/y</a:t>
                      </a:r>
                    </a:p>
                  </a:txBody>
                  <a:tcPr marL="91423" marR="91423" marT="45741" marB="457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1 Furnace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150,000 </a:t>
                      </a:r>
                      <a:r>
                        <a:rPr kumimoji="1" lang="en-US" altLang="zh-TW" sz="1200" u="none" strike="noStrike" cap="none" normalizeH="0" baseline="0" dirty="0" err="1" smtClean="0">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/y</a:t>
                      </a:r>
                    </a:p>
                  </a:txBody>
                  <a:tcPr marL="91423" marR="91423" marT="45741" marB="4574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2 Furnaces</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383,250 </a:t>
                      </a:r>
                      <a:r>
                        <a:rPr kumimoji="1" lang="en-US" altLang="zh-TW" sz="1200" u="none" strike="noStrike" cap="none" normalizeH="0" baseline="0" dirty="0" err="1" smtClean="0">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/y</a:t>
                      </a:r>
                    </a:p>
                  </a:txBody>
                  <a:tcPr marL="91423" marR="91423" marT="45741" marB="457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2 Furnaces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470,000  </a:t>
                      </a:r>
                      <a:r>
                        <a:rPr kumimoji="1" lang="en-US" altLang="zh-TW" sz="1200" u="none" strike="noStrike" cap="none" normalizeH="0" baseline="0" dirty="0" err="1" smtClean="0">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/y</a:t>
                      </a:r>
                    </a:p>
                  </a:txBody>
                  <a:tcPr marL="91423" marR="91423" marT="45741" marB="4574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bl>
          </a:graphicData>
        </a:graphic>
      </p:graphicFrame>
      <p:sp>
        <p:nvSpPr>
          <p:cNvPr id="10304" name="標題 1"/>
          <p:cNvSpPr>
            <a:spLocks noGrp="1"/>
          </p:cNvSpPr>
          <p:nvPr>
            <p:ph type="title"/>
          </p:nvPr>
        </p:nvSpPr>
        <p:spPr/>
        <p:txBody>
          <a:bodyPr>
            <a:normAutofit fontScale="90000"/>
          </a:bodyPr>
          <a:lstStyle/>
          <a:p>
            <a:pPr marL="320040" indent="-320040" eaLnBrk="1" fontAlgn="auto" hangingPunct="1">
              <a:spcAft>
                <a:spcPts val="0"/>
              </a:spcAft>
              <a:buClr>
                <a:schemeClr val="accent6">
                  <a:lumMod val="75000"/>
                </a:schemeClr>
              </a:buClr>
              <a:defRPr/>
            </a:pPr>
            <a:r>
              <a:rPr lang="en-US" altLang="zh-TW" dirty="0">
                <a:latin typeface="Times New Roman" pitchFamily="18" charset="0"/>
                <a:cs typeface="Times New Roman" pitchFamily="18" charset="0"/>
              </a:rPr>
              <a:t>Production Facilities - Flat Glass</a:t>
            </a:r>
            <a:endParaRPr altLang="en-US" dirty="0" smtClean="0"/>
          </a:p>
        </p:txBody>
      </p:sp>
      <p:pic>
        <p:nvPicPr>
          <p:cNvPr id="16449" name="圖片 10" descr="TJG.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792538" y="3751263"/>
            <a:ext cx="15732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50" name="Rectangle 8"/>
          <p:cNvSpPr>
            <a:spLocks noChangeArrowheads="1"/>
          </p:cNvSpPr>
          <p:nvPr/>
        </p:nvSpPr>
        <p:spPr bwMode="auto">
          <a:xfrm>
            <a:off x="488950" y="3783013"/>
            <a:ext cx="92868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138677"/>
              </a:buClr>
              <a:buSzPct val="130000"/>
              <a:buFont typeface="Georgia" pitchFamily="18" charset="0"/>
              <a:buChar char="*"/>
              <a:defRPr sz="2200">
                <a:solidFill>
                  <a:srgbClr val="404040"/>
                </a:solidFill>
                <a:latin typeface="Trebuchet MS" pitchFamily="34" charset="0"/>
                <a:ea typeface="微軟正黑體" pitchFamily="34" charset="-120"/>
              </a:defRPr>
            </a:lvl1pPr>
            <a:lvl2pPr marL="742950" indent="-285750">
              <a:spcBef>
                <a:spcPct val="20000"/>
              </a:spcBef>
              <a:spcAft>
                <a:spcPts val="300"/>
              </a:spcAft>
              <a:buClr>
                <a:srgbClr val="138677"/>
              </a:buClr>
              <a:buSzPct val="130000"/>
              <a:buFont typeface="Georgia" pitchFamily="18" charset="0"/>
              <a:buChar char="*"/>
              <a:defRPr sz="2000">
                <a:solidFill>
                  <a:srgbClr val="404040"/>
                </a:solidFill>
                <a:latin typeface="Trebuchet MS" pitchFamily="34" charset="0"/>
                <a:ea typeface="微軟正黑體" pitchFamily="34" charset="-120"/>
              </a:defRPr>
            </a:lvl2pPr>
            <a:lvl3pPr marL="1143000" indent="-228600">
              <a:spcBef>
                <a:spcPct val="20000"/>
              </a:spcBef>
              <a:spcAft>
                <a:spcPts val="300"/>
              </a:spcAft>
              <a:buClr>
                <a:srgbClr val="138677"/>
              </a:buClr>
              <a:buSzPct val="130000"/>
              <a:buFont typeface="Georgia" pitchFamily="18" charset="0"/>
              <a:buChar char="*"/>
              <a:defRPr>
                <a:solidFill>
                  <a:srgbClr val="404040"/>
                </a:solidFill>
                <a:latin typeface="Trebuchet MS" pitchFamily="34" charset="0"/>
                <a:ea typeface="微軟正黑體" pitchFamily="34" charset="-120"/>
              </a:defRPr>
            </a:lvl3pPr>
            <a:lvl4pPr marL="1600200" indent="-228600">
              <a:spcBef>
                <a:spcPct val="20000"/>
              </a:spcBef>
              <a:spcAft>
                <a:spcPts val="300"/>
              </a:spcAft>
              <a:buClr>
                <a:srgbClr val="138677"/>
              </a:buClr>
              <a:buSzPct val="130000"/>
              <a:buFont typeface="Georgia" pitchFamily="18" charset="0"/>
              <a:buChar char="*"/>
              <a:defRPr sz="1600">
                <a:solidFill>
                  <a:srgbClr val="404040"/>
                </a:solidFill>
                <a:latin typeface="Trebuchet MS" pitchFamily="34" charset="0"/>
                <a:ea typeface="微軟正黑體" pitchFamily="34" charset="-120"/>
              </a:defRPr>
            </a:lvl4pPr>
            <a:lvl5pPr marL="2057400" indent="-22860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5pPr>
            <a:lvl6pPr marL="25146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6pPr>
            <a:lvl7pPr marL="29718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7pPr>
            <a:lvl8pPr marL="34290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8pPr>
            <a:lvl9pPr marL="38862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9pPr>
          </a:lstStyle>
          <a:p>
            <a:pPr eaLnBrk="1" hangingPunct="1">
              <a:spcBef>
                <a:spcPct val="0"/>
              </a:spcBef>
              <a:spcAft>
                <a:spcPct val="0"/>
              </a:spcAft>
              <a:buClrTx/>
              <a:buSzTx/>
              <a:buFontTx/>
              <a:buNone/>
            </a:pPr>
            <a:r>
              <a:rPr kumimoji="0" lang="zh-TW" altLang="en-US" sz="1800" b="1">
                <a:solidFill>
                  <a:schemeClr val="bg1"/>
                </a:solidFill>
                <a:latin typeface="微軟正黑體" pitchFamily="34" charset="-120"/>
              </a:rPr>
              <a:t>天津廠</a:t>
            </a:r>
          </a:p>
        </p:txBody>
      </p:sp>
      <p:pic>
        <p:nvPicPr>
          <p:cNvPr id="16451" name="圖片 27" descr="CFG.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448300" y="1089025"/>
            <a:ext cx="1573213"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2" name="Picture 2" descr="D:\新資料夾\文宣照片及圖片\空拍圖small\new\TAH 航拍图 20131010.JP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3113" y="3803650"/>
            <a:ext cx="15732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53" name="投影片編號版面配置區 10"/>
          <p:cNvSpPr txBox="1">
            <a:spLocks/>
          </p:cNvSpPr>
          <p:nvPr/>
        </p:nvSpPr>
        <p:spPr bwMode="auto">
          <a:xfrm>
            <a:off x="6553200" y="6453188"/>
            <a:ext cx="21336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138677"/>
              </a:buClr>
              <a:buSzPct val="130000"/>
              <a:buFont typeface="Georgia" pitchFamily="18" charset="0"/>
              <a:buChar char="*"/>
              <a:defRPr sz="2200">
                <a:solidFill>
                  <a:srgbClr val="404040"/>
                </a:solidFill>
                <a:latin typeface="Trebuchet MS" pitchFamily="34" charset="0"/>
                <a:ea typeface="微軟正黑體" pitchFamily="34" charset="-120"/>
              </a:defRPr>
            </a:lvl1pPr>
            <a:lvl2pPr marL="742950" indent="-285750">
              <a:spcBef>
                <a:spcPct val="20000"/>
              </a:spcBef>
              <a:spcAft>
                <a:spcPts val="300"/>
              </a:spcAft>
              <a:buClr>
                <a:srgbClr val="138677"/>
              </a:buClr>
              <a:buSzPct val="130000"/>
              <a:buFont typeface="Georgia" pitchFamily="18" charset="0"/>
              <a:buChar char="*"/>
              <a:defRPr sz="2000">
                <a:solidFill>
                  <a:srgbClr val="404040"/>
                </a:solidFill>
                <a:latin typeface="Trebuchet MS" pitchFamily="34" charset="0"/>
                <a:ea typeface="微軟正黑體" pitchFamily="34" charset="-120"/>
              </a:defRPr>
            </a:lvl2pPr>
            <a:lvl3pPr marL="1143000" indent="-228600">
              <a:spcBef>
                <a:spcPct val="20000"/>
              </a:spcBef>
              <a:spcAft>
                <a:spcPts val="300"/>
              </a:spcAft>
              <a:buClr>
                <a:srgbClr val="138677"/>
              </a:buClr>
              <a:buSzPct val="130000"/>
              <a:buFont typeface="Georgia" pitchFamily="18" charset="0"/>
              <a:buChar char="*"/>
              <a:defRPr>
                <a:solidFill>
                  <a:srgbClr val="404040"/>
                </a:solidFill>
                <a:latin typeface="Trebuchet MS" pitchFamily="34" charset="0"/>
                <a:ea typeface="微軟正黑體" pitchFamily="34" charset="-120"/>
              </a:defRPr>
            </a:lvl3pPr>
            <a:lvl4pPr marL="1600200" indent="-228600">
              <a:spcBef>
                <a:spcPct val="20000"/>
              </a:spcBef>
              <a:spcAft>
                <a:spcPts val="300"/>
              </a:spcAft>
              <a:buClr>
                <a:srgbClr val="138677"/>
              </a:buClr>
              <a:buSzPct val="130000"/>
              <a:buFont typeface="Georgia" pitchFamily="18" charset="0"/>
              <a:buChar char="*"/>
              <a:defRPr sz="1600">
                <a:solidFill>
                  <a:srgbClr val="404040"/>
                </a:solidFill>
                <a:latin typeface="Trebuchet MS" pitchFamily="34" charset="0"/>
                <a:ea typeface="微軟正黑體" pitchFamily="34" charset="-120"/>
              </a:defRPr>
            </a:lvl4pPr>
            <a:lvl5pPr marL="2057400" indent="-22860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5pPr>
            <a:lvl6pPr marL="25146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6pPr>
            <a:lvl7pPr marL="29718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7pPr>
            <a:lvl8pPr marL="34290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8pPr>
            <a:lvl9pPr marL="38862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9pPr>
          </a:lstStyle>
          <a:p>
            <a:pPr algn="r" eaLnBrk="1" hangingPunct="1">
              <a:spcBef>
                <a:spcPct val="0"/>
              </a:spcBef>
              <a:spcAft>
                <a:spcPct val="0"/>
              </a:spcAft>
              <a:buClrTx/>
              <a:buSzTx/>
              <a:buFontTx/>
              <a:buNone/>
            </a:pPr>
            <a:fld id="{3179E6A8-9BAE-414F-9AF3-3A0E2FF7DBBD}" type="slidenum">
              <a:rPr kumimoji="0" lang="en-US" altLang="zh-TW" sz="1100">
                <a:solidFill>
                  <a:schemeClr val="tx1"/>
                </a:solidFill>
                <a:latin typeface="Rockwell" pitchFamily="18" charset="0"/>
                <a:ea typeface="標楷體" pitchFamily="65" charset="-120"/>
                <a:cs typeface="Microsoft JhengHei UI" pitchFamily="34" charset="-120"/>
              </a:rPr>
              <a:pPr algn="r" eaLnBrk="1" hangingPunct="1">
                <a:spcBef>
                  <a:spcPct val="0"/>
                </a:spcBef>
                <a:spcAft>
                  <a:spcPct val="0"/>
                </a:spcAft>
                <a:buClrTx/>
                <a:buSzTx/>
                <a:buFontTx/>
                <a:buNone/>
              </a:pPr>
              <a:t>6</a:t>
            </a:fld>
            <a:endParaRPr kumimoji="0" lang="zh-TW" altLang="en-US" sz="1100">
              <a:solidFill>
                <a:schemeClr val="tx1"/>
              </a:solidFill>
              <a:latin typeface="Rockwell" pitchFamily="18" charset="0"/>
              <a:ea typeface="標楷體" pitchFamily="65" charset="-120"/>
              <a:cs typeface="Microsoft JhengHei UI" pitchFamily="34" charset="-120"/>
            </a:endParaRPr>
          </a:p>
        </p:txBody>
      </p:sp>
      <p:pic>
        <p:nvPicPr>
          <p:cNvPr id="16454" name="Picture 77" descr="L:\會計部共用\法說會\2018法說會\2018工廠圖片\平板1-T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13" y="1082675"/>
            <a:ext cx="1576387"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5" name="Picture 81" descr="L:\會計部共用\法說會\2018法說會\2018工廠圖片\平板6-QFG-QR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5075" y="1103313"/>
            <a:ext cx="1611313"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6" name="Picture 80" descr="L:\會計部共用\法說會\2018法說會\2018工廠圖片\平板2-TL-TF-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6450" y="1090613"/>
            <a:ext cx="16256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7" name="Picture 82" descr="L:\會計部共用\法說會\2018法說會\2018工廠圖片\平板6-CD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35813" y="1052513"/>
            <a:ext cx="156051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8" name="Picture 83" descr="L:\會計部共用\法說會\2018法說會\2018工廠圖片\平板7-HNG.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313" y="3789363"/>
            <a:ext cx="1573212"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9" name="Picture 77" descr="L:\會計部共用\法說會\2019法說會\DH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0588" y="3816350"/>
            <a:ext cx="15208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60" name="Picture 7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35600" y="3789363"/>
            <a:ext cx="1616075"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124687"/>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5382"/>
            <a:ext cx="6303963" cy="643732"/>
          </a:xfrm>
        </p:spPr>
        <p:txBody>
          <a:bodyPr>
            <a:normAutofit fontScale="90000"/>
          </a:bodyPr>
          <a:lstStyle/>
          <a:p>
            <a:pPr marL="320040" indent="-320040" eaLnBrk="1" fontAlgn="auto" hangingPunct="1">
              <a:spcAft>
                <a:spcPts val="0"/>
              </a:spcAft>
              <a:buClr>
                <a:schemeClr val="accent6">
                  <a:lumMod val="75000"/>
                </a:schemeClr>
              </a:buClr>
              <a:defRPr/>
            </a:pPr>
            <a:r>
              <a:rPr lang="en-US" altLang="zh-TW" dirty="0">
                <a:latin typeface="Times New Roman" pitchFamily="18" charset="0"/>
                <a:cs typeface="Times New Roman" pitchFamily="18" charset="0"/>
              </a:rPr>
              <a:t>Production Facilities - Low-E Glass</a:t>
            </a:r>
            <a:endParaRPr altLang="en-US" dirty="0">
              <a:latin typeface="Times New Roman" panose="02020603050405020304" pitchFamily="18" charset="0"/>
              <a:ea typeface="+mn-ea"/>
              <a:cs typeface="Times New Roman" panose="0202060305040502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188098666"/>
              </p:ext>
            </p:extLst>
          </p:nvPr>
        </p:nvGraphicFramePr>
        <p:xfrm>
          <a:off x="538163" y="1000125"/>
          <a:ext cx="8067674" cy="2500314"/>
        </p:xfrm>
        <a:graphic>
          <a:graphicData uri="http://schemas.openxmlformats.org/drawingml/2006/table">
            <a:tbl>
              <a:tblPr firstRow="1" bandRow="1">
                <a:tableStyleId>{5C22544A-7EE6-4342-B048-85BDC9FD1C3A}</a:tableStyleId>
              </a:tblPr>
              <a:tblGrid>
                <a:gridCol w="1997694">
                  <a:extLst>
                    <a:ext uri="{9D8B030D-6E8A-4147-A177-3AD203B41FA5}"/>
                  </a:extLst>
                </a:gridCol>
                <a:gridCol w="2036143">
                  <a:extLst>
                    <a:ext uri="{9D8B030D-6E8A-4147-A177-3AD203B41FA5}"/>
                  </a:extLst>
                </a:gridCol>
                <a:gridCol w="2036143">
                  <a:extLst>
                    <a:ext uri="{9D8B030D-6E8A-4147-A177-3AD203B41FA5}"/>
                  </a:extLst>
                </a:gridCol>
                <a:gridCol w="1997694">
                  <a:extLst>
                    <a:ext uri="{9D8B030D-6E8A-4147-A177-3AD203B41FA5}"/>
                  </a:extLst>
                </a:gridCol>
              </a:tblGrid>
              <a:tr h="1172020">
                <a:tc>
                  <a:txBody>
                    <a:bodyPr/>
                    <a:lstStyle/>
                    <a:p>
                      <a:endParaRPr lang="zh-TW" altLang="en-US" sz="1800" dirty="0"/>
                    </a:p>
                  </a:txBody>
                  <a:tcPr marL="91447" marR="91447" marT="45702" marB="457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p>
                  </a:txBody>
                  <a:tcPr marL="91447" marR="91447" marT="45702" marB="457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p>
                  </a:txBody>
                  <a:tcPr marL="91447" marR="91447" marT="45702" marB="457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p>
                  </a:txBody>
                  <a:tcPr marL="91447" marR="91447" marT="45702" marB="457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502884">
                <a:tc>
                  <a:txBody>
                    <a:bodyPr/>
                    <a:lstStyle/>
                    <a:p>
                      <a:pPr algn="ctr"/>
                      <a:r>
                        <a:rPr lang="en-US" altLang="zh-TW" sz="1300" b="1" dirty="0" smtClean="0">
                          <a:solidFill>
                            <a:srgbClr val="C00000"/>
                          </a:solidFill>
                          <a:latin typeface="Times New Roman" panose="02020603050405020304" pitchFamily="18" charset="0"/>
                          <a:ea typeface="+mn-ea"/>
                          <a:cs typeface="Times New Roman" panose="02020603050405020304" pitchFamily="18" charset="0"/>
                        </a:rPr>
                        <a:t>Taiwan </a:t>
                      </a:r>
                      <a:r>
                        <a:rPr lang="en-US" altLang="zh-TW" sz="1300" b="1" dirty="0" err="1" smtClean="0">
                          <a:solidFill>
                            <a:srgbClr val="C00000"/>
                          </a:solidFill>
                          <a:latin typeface="Times New Roman" panose="02020603050405020304" pitchFamily="18" charset="0"/>
                          <a:ea typeface="+mn-ea"/>
                          <a:cs typeface="Times New Roman" panose="02020603050405020304" pitchFamily="18" charset="0"/>
                        </a:rPr>
                        <a:t>Changpin</a:t>
                      </a:r>
                      <a:r>
                        <a:rPr lang="en-US" altLang="zh-TW" sz="1300" b="1" dirty="0" smtClean="0">
                          <a:solidFill>
                            <a:srgbClr val="C00000"/>
                          </a:solidFill>
                          <a:latin typeface="Times New Roman" panose="02020603050405020304" pitchFamily="18" charset="0"/>
                          <a:ea typeface="+mn-ea"/>
                          <a:cs typeface="Times New Roman" panose="02020603050405020304" pitchFamily="18" charset="0"/>
                        </a:rPr>
                        <a:t> Factory</a:t>
                      </a:r>
                      <a:r>
                        <a:rPr lang="zh-TW" altLang="en-US" sz="1300" b="1" dirty="0" smtClean="0">
                          <a:solidFill>
                            <a:srgbClr val="C00000"/>
                          </a:solidFill>
                          <a:latin typeface="Times New Roman" panose="02020603050405020304" pitchFamily="18" charset="0"/>
                          <a:ea typeface="+mn-ea"/>
                          <a:cs typeface="Times New Roman" panose="02020603050405020304" pitchFamily="18" charset="0"/>
                        </a:rPr>
                        <a:t> </a:t>
                      </a:r>
                      <a:r>
                        <a:rPr lang="en-US" altLang="zh-TW" sz="1300" b="1" dirty="0" smtClean="0">
                          <a:solidFill>
                            <a:srgbClr val="C00000"/>
                          </a:solidFill>
                          <a:latin typeface="Times New Roman" panose="02020603050405020304" pitchFamily="18" charset="0"/>
                          <a:ea typeface="+mn-ea"/>
                          <a:cs typeface="Times New Roman" panose="02020603050405020304" pitchFamily="18" charset="0"/>
                        </a:rPr>
                        <a:t>(TC)</a:t>
                      </a:r>
                      <a:endParaRPr lang="zh-TW" altLang="en-US" sz="1300" b="1" dirty="0">
                        <a:solidFill>
                          <a:srgbClr val="C00000"/>
                        </a:solidFill>
                        <a:latin typeface="Times New Roman" panose="02020603050405020304" pitchFamily="18" charset="0"/>
                        <a:ea typeface="+mn-ea"/>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3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TG </a:t>
                      </a:r>
                      <a:r>
                        <a:rPr kumimoji="0" lang="en-US" altLang="zh-TW" sz="13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Changjiang</a:t>
                      </a:r>
                      <a:r>
                        <a:rPr kumimoji="0" lang="en-US" altLang="zh-TW" sz="13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Glass Co., Ltd. (CFG)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200" b="1" dirty="0" smtClean="0">
                          <a:solidFill>
                            <a:srgbClr val="FF0000"/>
                          </a:solidFill>
                          <a:latin typeface="Times New Roman" panose="02020603050405020304" pitchFamily="18" charset="0"/>
                          <a:ea typeface="+mn-ea"/>
                          <a:cs typeface="Times New Roman" panose="02020603050405020304" pitchFamily="18" charset="0"/>
                        </a:rPr>
                        <a:t>TG Chengdu Glass Co., Ltd</a:t>
                      </a:r>
                      <a:r>
                        <a:rPr lang="zh-TW" altLang="en-US" sz="1200" b="1" dirty="0" smtClean="0">
                          <a:solidFill>
                            <a:srgbClr val="FF0000"/>
                          </a:solidFill>
                          <a:latin typeface="Times New Roman" panose="02020603050405020304" pitchFamily="18" charset="0"/>
                          <a:ea typeface="+mn-ea"/>
                          <a:cs typeface="Times New Roman" panose="02020603050405020304" pitchFamily="18" charset="0"/>
                        </a:rPr>
                        <a:t> </a:t>
                      </a:r>
                      <a:r>
                        <a:rPr lang="en-US" altLang="zh-TW" sz="1200" b="1" dirty="0" smtClean="0">
                          <a:solidFill>
                            <a:srgbClr val="FF0000"/>
                          </a:solidFill>
                          <a:latin typeface="Times New Roman" panose="02020603050405020304" pitchFamily="18" charset="0"/>
                          <a:ea typeface="+mn-ea"/>
                          <a:cs typeface="Times New Roman" panose="02020603050405020304" pitchFamily="18" charset="0"/>
                        </a:rPr>
                        <a:t>(CDG)</a:t>
                      </a:r>
                      <a:endParaRPr lang="zh-TW" altLang="en-US" sz="1200" b="1" dirty="0">
                        <a:solidFill>
                          <a:srgbClr val="FF0000"/>
                        </a:solidFill>
                        <a:latin typeface="Times New Roman" panose="02020603050405020304" pitchFamily="18" charset="0"/>
                        <a:ea typeface="+mn-ea"/>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200" b="1" dirty="0" smtClean="0">
                          <a:solidFill>
                            <a:srgbClr val="FF0000"/>
                          </a:solidFill>
                          <a:latin typeface="Times New Roman" panose="02020603050405020304" pitchFamily="18" charset="0"/>
                          <a:ea typeface="+mn-ea"/>
                          <a:cs typeface="Times New Roman" panose="02020603050405020304" pitchFamily="18" charset="0"/>
                        </a:rPr>
                        <a:t>TG </a:t>
                      </a:r>
                      <a:r>
                        <a:rPr lang="en-US" altLang="zh-TW" sz="1200" b="1" dirty="0" err="1" smtClean="0">
                          <a:solidFill>
                            <a:srgbClr val="FF0000"/>
                          </a:solidFill>
                          <a:latin typeface="Times New Roman" panose="02020603050405020304" pitchFamily="18" charset="0"/>
                          <a:ea typeface="+mn-ea"/>
                          <a:cs typeface="Times New Roman" panose="02020603050405020304" pitchFamily="18" charset="0"/>
                        </a:rPr>
                        <a:t>Huanan</a:t>
                      </a:r>
                      <a:r>
                        <a:rPr lang="en-US" altLang="zh-TW" sz="1200" b="1" baseline="0" dirty="0" smtClean="0">
                          <a:solidFill>
                            <a:srgbClr val="FF0000"/>
                          </a:solidFill>
                          <a:latin typeface="Times New Roman" panose="02020603050405020304" pitchFamily="18" charset="0"/>
                          <a:ea typeface="+mn-ea"/>
                          <a:cs typeface="Times New Roman" panose="02020603050405020304" pitchFamily="18" charset="0"/>
                        </a:rPr>
                        <a:t> Glass Co., Ltd. (</a:t>
                      </a:r>
                      <a:r>
                        <a:rPr lang="zh-TW" altLang="en-US" sz="1200" b="1" dirty="0" smtClean="0">
                          <a:solidFill>
                            <a:srgbClr val="FF0000"/>
                          </a:solidFill>
                          <a:latin typeface="Times New Roman" panose="02020603050405020304" pitchFamily="18" charset="0"/>
                          <a:ea typeface="+mn-ea"/>
                          <a:cs typeface="Times New Roman" panose="02020603050405020304" pitchFamily="18" charset="0"/>
                        </a:rPr>
                        <a:t> </a:t>
                      </a:r>
                      <a:r>
                        <a:rPr lang="en-US" altLang="zh-TW" sz="1200" b="1" dirty="0" smtClean="0">
                          <a:solidFill>
                            <a:srgbClr val="FF0000"/>
                          </a:solidFill>
                          <a:latin typeface="Times New Roman" panose="02020603050405020304" pitchFamily="18" charset="0"/>
                          <a:ea typeface="+mn-ea"/>
                          <a:cs typeface="Times New Roman" panose="02020603050405020304" pitchFamily="18" charset="0"/>
                        </a:rPr>
                        <a:t>HNG)</a:t>
                      </a:r>
                      <a:endParaRPr lang="zh-TW" altLang="en-US" sz="1200" b="1" dirty="0">
                        <a:solidFill>
                          <a:srgbClr val="FF0000"/>
                        </a:solidFill>
                        <a:latin typeface="Times New Roman" panose="02020603050405020304" pitchFamily="18" charset="0"/>
                        <a:ea typeface="+mn-ea"/>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285634">
                <a:tc>
                  <a:txBody>
                    <a:bodyPr/>
                    <a:lstStyle/>
                    <a:p>
                      <a:pPr algn="ctr">
                        <a:spcBef>
                          <a:spcPct val="50000"/>
                        </a:spcBef>
                      </a:pPr>
                      <a:r>
                        <a:rPr lang="en-US" altLang="zh-TW" sz="1200" dirty="0" smtClean="0">
                          <a:solidFill>
                            <a:schemeClr val="tx2"/>
                          </a:solidFill>
                          <a:latin typeface="Times New Roman" panose="02020603050405020304" pitchFamily="18" charset="0"/>
                          <a:ea typeface="+mn-ea"/>
                          <a:cs typeface="Times New Roman" panose="02020603050405020304" pitchFamily="18" charset="0"/>
                        </a:rPr>
                        <a:t>272,480 M</a:t>
                      </a:r>
                      <a:r>
                        <a:rPr lang="en-US" altLang="zh-TW" sz="1200" baseline="30000" dirty="0" smtClean="0">
                          <a:solidFill>
                            <a:schemeClr val="tx2"/>
                          </a:solidFill>
                          <a:latin typeface="Times New Roman" panose="02020603050405020304" pitchFamily="18" charset="0"/>
                          <a:ea typeface="+mn-ea"/>
                          <a:cs typeface="Times New Roman" panose="02020603050405020304" pitchFamily="18" charset="0"/>
                        </a:rPr>
                        <a:t>2</a:t>
                      </a:r>
                      <a:endParaRPr lang="en-US" altLang="zh-TW" sz="1200" baseline="30000" dirty="0">
                        <a:solidFill>
                          <a:schemeClr val="tx2"/>
                        </a:solidFill>
                        <a:latin typeface="Times New Roman" panose="02020603050405020304" pitchFamily="18" charset="0"/>
                        <a:ea typeface="+mn-ea"/>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ct val="50000"/>
                        </a:spcBef>
                      </a:pPr>
                      <a:r>
                        <a:rPr lang="en-US" altLang="zh-TW" sz="1200" dirty="0" smtClean="0">
                          <a:solidFill>
                            <a:schemeClr val="tx2"/>
                          </a:solidFill>
                          <a:latin typeface="Times New Roman" panose="02020603050405020304" pitchFamily="18" charset="0"/>
                          <a:ea typeface="+mn-ea"/>
                          <a:cs typeface="Times New Roman" panose="02020603050405020304" pitchFamily="18" charset="0"/>
                        </a:rPr>
                        <a:t>404,770 M</a:t>
                      </a:r>
                      <a:r>
                        <a:rPr lang="en-US" altLang="zh-TW" sz="1200" baseline="30000" dirty="0" smtClean="0">
                          <a:solidFill>
                            <a:schemeClr val="tx2"/>
                          </a:solidFill>
                          <a:latin typeface="Times New Roman" panose="02020603050405020304" pitchFamily="18" charset="0"/>
                          <a:ea typeface="+mn-ea"/>
                          <a:cs typeface="Times New Roman" panose="02020603050405020304" pitchFamily="18" charset="0"/>
                        </a:rPr>
                        <a:t>2</a:t>
                      </a:r>
                      <a:endParaRPr lang="en-US" altLang="zh-TW" sz="1200" dirty="0">
                        <a:solidFill>
                          <a:schemeClr val="tx2"/>
                        </a:solidFill>
                        <a:latin typeface="Times New Roman" panose="02020603050405020304" pitchFamily="18" charset="0"/>
                        <a:ea typeface="+mn-ea"/>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ct val="50000"/>
                        </a:spcBef>
                      </a:pPr>
                      <a:r>
                        <a:rPr lang="en-US" altLang="zh-TW" sz="1200" dirty="0" smtClean="0">
                          <a:solidFill>
                            <a:schemeClr val="tx2"/>
                          </a:solidFill>
                          <a:latin typeface="Times New Roman" panose="02020603050405020304" pitchFamily="18" charset="0"/>
                          <a:ea typeface="+mn-ea"/>
                          <a:cs typeface="Times New Roman" panose="02020603050405020304" pitchFamily="18" charset="0"/>
                        </a:rPr>
                        <a:t>452,027 M</a:t>
                      </a:r>
                      <a:r>
                        <a:rPr lang="en-US" altLang="zh-TW" sz="1200" baseline="30000" dirty="0" smtClean="0">
                          <a:solidFill>
                            <a:schemeClr val="tx2"/>
                          </a:solidFill>
                          <a:latin typeface="Times New Roman" panose="02020603050405020304" pitchFamily="18" charset="0"/>
                          <a:ea typeface="+mn-ea"/>
                          <a:cs typeface="Times New Roman" panose="02020603050405020304" pitchFamily="18" charset="0"/>
                        </a:rPr>
                        <a:t>2</a:t>
                      </a:r>
                      <a:endParaRPr lang="en-US" altLang="zh-TW" sz="1200" baseline="30000" dirty="0">
                        <a:solidFill>
                          <a:schemeClr val="tx2"/>
                        </a:solidFill>
                        <a:latin typeface="Times New Roman" panose="02020603050405020304" pitchFamily="18" charset="0"/>
                        <a:ea typeface="+mn-ea"/>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ct val="50000"/>
                        </a:spcBef>
                      </a:pPr>
                      <a:r>
                        <a:rPr lang="en-US" altLang="zh-TW" sz="1200" dirty="0" smtClean="0">
                          <a:solidFill>
                            <a:schemeClr val="tx2"/>
                          </a:solidFill>
                          <a:latin typeface="Times New Roman" panose="02020603050405020304" pitchFamily="18" charset="0"/>
                          <a:ea typeface="+mn-ea"/>
                          <a:cs typeface="Times New Roman" panose="02020603050405020304" pitchFamily="18" charset="0"/>
                        </a:rPr>
                        <a:t>364,907 M</a:t>
                      </a:r>
                      <a:r>
                        <a:rPr lang="en-US" altLang="zh-TW" sz="1200" baseline="30000" dirty="0" smtClean="0">
                          <a:solidFill>
                            <a:schemeClr val="tx2"/>
                          </a:solidFill>
                          <a:latin typeface="Times New Roman" panose="02020603050405020304" pitchFamily="18" charset="0"/>
                          <a:ea typeface="+mn-ea"/>
                          <a:cs typeface="Times New Roman" panose="02020603050405020304" pitchFamily="18" charset="0"/>
                        </a:rPr>
                        <a:t>2</a:t>
                      </a:r>
                      <a:endParaRPr lang="en-US" altLang="zh-TW" sz="1200" baseline="30000" dirty="0">
                        <a:solidFill>
                          <a:schemeClr val="tx2"/>
                        </a:solidFill>
                        <a:latin typeface="Times New Roman" panose="02020603050405020304" pitchFamily="18" charset="0"/>
                        <a:ea typeface="+mn-ea"/>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5397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1 Line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4,000,000</a:t>
                      </a:r>
                      <a:r>
                        <a:rPr kumimoji="1" lang="zh-TW" altLang="en-US"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 </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m</a:t>
                      </a:r>
                      <a:r>
                        <a:rPr kumimoji="1" lang="en-US" altLang="zh-TW" sz="1200" u="none" strike="noStrike" cap="none" normalizeH="0" baseline="30000" dirty="0" smtClean="0">
                          <a:ln>
                            <a:noFill/>
                          </a:ln>
                          <a:solidFill>
                            <a:schemeClr val="tx2"/>
                          </a:solidFill>
                          <a:effectLst/>
                          <a:latin typeface="Times New Roman" panose="02020603050405020304" pitchFamily="18" charset="0"/>
                          <a:ea typeface="+mn-ea"/>
                          <a:cs typeface="Times New Roman" panose="02020603050405020304" pitchFamily="18" charset="0"/>
                        </a:rPr>
                        <a:t>2</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/y</a:t>
                      </a:r>
                      <a:endParaRPr kumimoji="1" lang="en-US" altLang="zh-TW" sz="1200" b="0" i="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1 Line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4,000,000</a:t>
                      </a:r>
                      <a:r>
                        <a:rPr kumimoji="1" lang="zh-TW" altLang="en-US"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 </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m</a:t>
                      </a:r>
                      <a:r>
                        <a:rPr kumimoji="1" lang="en-US" altLang="zh-TW" sz="1200" u="none" strike="noStrike" cap="none" normalizeH="0" baseline="30000" dirty="0" smtClean="0">
                          <a:ln>
                            <a:noFill/>
                          </a:ln>
                          <a:solidFill>
                            <a:schemeClr val="tx2"/>
                          </a:solidFill>
                          <a:effectLst/>
                          <a:latin typeface="Times New Roman" panose="02020603050405020304" pitchFamily="18" charset="0"/>
                          <a:ea typeface="+mn-ea"/>
                          <a:cs typeface="Times New Roman" panose="02020603050405020304" pitchFamily="18" charset="0"/>
                        </a:rPr>
                        <a:t>2</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/y</a:t>
                      </a:r>
                      <a:endParaRPr kumimoji="1" lang="en-US" altLang="zh-TW" sz="1200" b="0" i="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kern="1200"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2 Lines</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10,000,000</a:t>
                      </a:r>
                      <a:r>
                        <a:rPr kumimoji="1" lang="zh-TW" altLang="en-US"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 </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m</a:t>
                      </a:r>
                      <a:r>
                        <a:rPr kumimoji="1" lang="en-US" altLang="zh-TW" sz="1200" u="none" strike="noStrike" cap="none" normalizeH="0" baseline="30000" dirty="0" smtClean="0">
                          <a:ln>
                            <a:noFill/>
                          </a:ln>
                          <a:solidFill>
                            <a:schemeClr val="tx2"/>
                          </a:solidFill>
                          <a:effectLst/>
                          <a:latin typeface="Times New Roman" panose="02020603050405020304" pitchFamily="18" charset="0"/>
                          <a:ea typeface="+mn-ea"/>
                          <a:cs typeface="Times New Roman" panose="02020603050405020304" pitchFamily="18" charset="0"/>
                        </a:rPr>
                        <a:t>2</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/y</a:t>
                      </a:r>
                      <a:endParaRPr kumimoji="1" lang="en-US" altLang="zh-TW" sz="1200" b="0" i="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1 Line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6,000,000</a:t>
                      </a:r>
                      <a:r>
                        <a:rPr kumimoji="1" lang="zh-TW" altLang="en-US"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 </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m</a:t>
                      </a:r>
                      <a:r>
                        <a:rPr kumimoji="1" lang="en-US" altLang="zh-TW" sz="1200" u="none" strike="noStrike" cap="none" normalizeH="0" baseline="30000" dirty="0" smtClean="0">
                          <a:ln>
                            <a:noFill/>
                          </a:ln>
                          <a:solidFill>
                            <a:schemeClr val="tx2"/>
                          </a:solidFill>
                          <a:effectLst/>
                          <a:latin typeface="Times New Roman" panose="02020603050405020304" pitchFamily="18" charset="0"/>
                          <a:ea typeface="+mn-ea"/>
                          <a:cs typeface="Times New Roman" panose="02020603050405020304" pitchFamily="18" charset="0"/>
                        </a:rPr>
                        <a:t>2</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/y</a:t>
                      </a:r>
                      <a:endParaRPr kumimoji="1" lang="en-US" altLang="zh-TW" sz="1200" b="0" i="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1351401525"/>
              </p:ext>
            </p:extLst>
          </p:nvPr>
        </p:nvGraphicFramePr>
        <p:xfrm>
          <a:off x="538163" y="3571875"/>
          <a:ext cx="8077200" cy="2638425"/>
        </p:xfrm>
        <a:graphic>
          <a:graphicData uri="http://schemas.openxmlformats.org/drawingml/2006/table">
            <a:tbl>
              <a:tblPr firstRow="1" bandRow="1">
                <a:tableStyleId>{5C22544A-7EE6-4342-B048-85BDC9FD1C3A}</a:tableStyleId>
              </a:tblPr>
              <a:tblGrid>
                <a:gridCol w="1997537">
                  <a:extLst>
                    <a:ext uri="{9D8B030D-6E8A-4147-A177-3AD203B41FA5}"/>
                  </a:extLst>
                </a:gridCol>
                <a:gridCol w="2035983">
                  <a:extLst>
                    <a:ext uri="{9D8B030D-6E8A-4147-A177-3AD203B41FA5}"/>
                  </a:extLst>
                </a:gridCol>
                <a:gridCol w="2035983">
                  <a:extLst>
                    <a:ext uri="{9D8B030D-6E8A-4147-A177-3AD203B41FA5}"/>
                  </a:extLst>
                </a:gridCol>
                <a:gridCol w="2007697">
                  <a:extLst>
                    <a:ext uri="{9D8B030D-6E8A-4147-A177-3AD203B41FA5}"/>
                  </a:extLst>
                </a:gridCol>
              </a:tblGrid>
              <a:tr h="1172516">
                <a:tc>
                  <a:txBody>
                    <a:bodyPr/>
                    <a:lstStyle/>
                    <a:p>
                      <a:endParaRPr lang="zh-TW" altLang="en-US" sz="1800" dirty="0"/>
                    </a:p>
                  </a:txBody>
                  <a:tcPr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p>
                  </a:txBody>
                  <a:tcPr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p>
                  </a:txBody>
                  <a:tcPr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p>
                  </a:txBody>
                  <a:tcPr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6401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b="1" dirty="0" smtClean="0">
                          <a:solidFill>
                            <a:srgbClr val="FF0000"/>
                          </a:solidFill>
                          <a:latin typeface="Times New Roman" panose="02020603050405020304" pitchFamily="18" charset="0"/>
                          <a:ea typeface="+mn-ea"/>
                          <a:cs typeface="Times New Roman" panose="02020603050405020304" pitchFamily="18" charset="0"/>
                        </a:rPr>
                        <a:t>TG Tianjin Glass Co., Ltd.</a:t>
                      </a:r>
                      <a:r>
                        <a:rPr lang="en-US" altLang="zh-TW" sz="1300" b="1" baseline="0" dirty="0" smtClean="0">
                          <a:solidFill>
                            <a:srgbClr val="FF0000"/>
                          </a:solidFill>
                          <a:latin typeface="Times New Roman" panose="02020603050405020304" pitchFamily="18" charset="0"/>
                          <a:ea typeface="+mn-ea"/>
                          <a:cs typeface="Times New Roman" panose="02020603050405020304" pitchFamily="18" charset="0"/>
                        </a:rPr>
                        <a:t> (</a:t>
                      </a:r>
                      <a:r>
                        <a:rPr lang="en-US" altLang="zh-TW" sz="1300" b="1" dirty="0" smtClean="0">
                          <a:solidFill>
                            <a:srgbClr val="FF0000"/>
                          </a:solidFill>
                          <a:latin typeface="Times New Roman" panose="02020603050405020304" pitchFamily="18" charset="0"/>
                          <a:ea typeface="+mn-ea"/>
                          <a:cs typeface="Times New Roman" panose="02020603050405020304" pitchFamily="18" charset="0"/>
                        </a:rPr>
                        <a:t>TJG)</a:t>
                      </a:r>
                      <a:endParaRPr lang="zh-TW" altLang="en-US" sz="1300" b="1" dirty="0" smtClean="0">
                        <a:solidFill>
                          <a:srgbClr val="FF0000"/>
                        </a:solidFill>
                        <a:latin typeface="Times New Roman" panose="02020603050405020304" pitchFamily="18" charset="0"/>
                        <a:ea typeface="+mn-ea"/>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300" b="1" dirty="0" smtClean="0">
                          <a:solidFill>
                            <a:srgbClr val="FF0000"/>
                          </a:solidFill>
                          <a:latin typeface="Times New Roman" panose="02020603050405020304" pitchFamily="18" charset="0"/>
                          <a:ea typeface="+mn-ea"/>
                          <a:cs typeface="Times New Roman" panose="02020603050405020304" pitchFamily="18" charset="0"/>
                        </a:rPr>
                        <a:t>TG </a:t>
                      </a:r>
                      <a:r>
                        <a:rPr lang="en-US" altLang="zh-TW" sz="1300" b="1" dirty="0" err="1" smtClean="0">
                          <a:solidFill>
                            <a:srgbClr val="FF0000"/>
                          </a:solidFill>
                          <a:latin typeface="Times New Roman" panose="02020603050405020304" pitchFamily="18" charset="0"/>
                          <a:ea typeface="+mn-ea"/>
                          <a:cs typeface="Times New Roman" panose="02020603050405020304" pitchFamily="18" charset="0"/>
                        </a:rPr>
                        <a:t>Xianyang</a:t>
                      </a:r>
                      <a:r>
                        <a:rPr lang="en-US" altLang="zh-TW" sz="1300" b="1" dirty="0" smtClean="0">
                          <a:solidFill>
                            <a:srgbClr val="FF0000"/>
                          </a:solidFill>
                          <a:latin typeface="Times New Roman" panose="02020603050405020304" pitchFamily="18" charset="0"/>
                          <a:ea typeface="+mn-ea"/>
                          <a:cs typeface="Times New Roman" panose="02020603050405020304" pitchFamily="18" charset="0"/>
                        </a:rPr>
                        <a:t> Glass Co., Ltd.</a:t>
                      </a:r>
                      <a:r>
                        <a:rPr lang="zh-TW" altLang="en-US" sz="1300" b="1" dirty="0" smtClean="0">
                          <a:solidFill>
                            <a:srgbClr val="FF0000"/>
                          </a:solidFill>
                          <a:latin typeface="Times New Roman" panose="02020603050405020304" pitchFamily="18" charset="0"/>
                          <a:ea typeface="+mn-ea"/>
                          <a:cs typeface="Times New Roman" panose="02020603050405020304" pitchFamily="18" charset="0"/>
                        </a:rPr>
                        <a:t> </a:t>
                      </a:r>
                      <a:r>
                        <a:rPr lang="en-US" altLang="zh-TW" sz="1300" b="1" dirty="0" smtClean="0">
                          <a:solidFill>
                            <a:srgbClr val="FF0000"/>
                          </a:solidFill>
                          <a:latin typeface="Times New Roman" panose="02020603050405020304" pitchFamily="18" charset="0"/>
                          <a:ea typeface="+mn-ea"/>
                          <a:cs typeface="Times New Roman" panose="02020603050405020304" pitchFamily="18" charset="0"/>
                        </a:rPr>
                        <a:t>(TXY)</a:t>
                      </a:r>
                      <a:endParaRPr lang="zh-TW" altLang="en-US" sz="1300" b="1" dirty="0">
                        <a:solidFill>
                          <a:srgbClr val="FF0000"/>
                        </a:solidFill>
                        <a:latin typeface="Times New Roman" panose="02020603050405020304" pitchFamily="18" charset="0"/>
                        <a:ea typeface="+mn-ea"/>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200" b="1" dirty="0" smtClean="0">
                          <a:solidFill>
                            <a:srgbClr val="FF0000"/>
                          </a:solidFill>
                          <a:latin typeface="Times New Roman" panose="02020603050405020304" pitchFamily="18" charset="0"/>
                          <a:ea typeface="+mn-ea"/>
                          <a:cs typeface="Times New Roman" panose="02020603050405020304" pitchFamily="18" charset="0"/>
                        </a:rPr>
                        <a:t>TG </a:t>
                      </a:r>
                      <a:r>
                        <a:rPr lang="en-US" altLang="zh-TW" sz="1200" b="1" dirty="0" err="1" smtClean="0">
                          <a:solidFill>
                            <a:srgbClr val="FF0000"/>
                          </a:solidFill>
                          <a:latin typeface="Times New Roman" panose="02020603050405020304" pitchFamily="18" charset="0"/>
                          <a:ea typeface="+mn-ea"/>
                          <a:cs typeface="Times New Roman" panose="02020603050405020304" pitchFamily="18" charset="0"/>
                        </a:rPr>
                        <a:t>Taichang</a:t>
                      </a:r>
                      <a:r>
                        <a:rPr lang="en-US" altLang="zh-TW" sz="1200" b="1" dirty="0" smtClean="0">
                          <a:solidFill>
                            <a:srgbClr val="FF0000"/>
                          </a:solidFill>
                          <a:latin typeface="Times New Roman" panose="02020603050405020304" pitchFamily="18" charset="0"/>
                          <a:ea typeface="+mn-ea"/>
                          <a:cs typeface="Times New Roman" panose="02020603050405020304" pitchFamily="18" charset="0"/>
                        </a:rPr>
                        <a:t> Architectural Glass Co., </a:t>
                      </a:r>
                      <a:r>
                        <a:rPr lang="en-US" altLang="zh-TW" sz="1200" b="1" dirty="0" err="1" smtClean="0">
                          <a:solidFill>
                            <a:srgbClr val="FF0000"/>
                          </a:solidFill>
                          <a:latin typeface="Times New Roman" panose="02020603050405020304" pitchFamily="18" charset="0"/>
                          <a:ea typeface="+mn-ea"/>
                          <a:cs typeface="Times New Roman" panose="02020603050405020304" pitchFamily="18" charset="0"/>
                        </a:rPr>
                        <a:t>LTd.</a:t>
                      </a:r>
                      <a:r>
                        <a:rPr lang="en-US" altLang="zh-TW" sz="1200" b="1" dirty="0" smtClean="0">
                          <a:solidFill>
                            <a:srgbClr val="FF0000"/>
                          </a:solidFill>
                          <a:latin typeface="Times New Roman" panose="02020603050405020304" pitchFamily="18" charset="0"/>
                          <a:ea typeface="+mn-ea"/>
                          <a:cs typeface="Times New Roman" panose="02020603050405020304" pitchFamily="18" charset="0"/>
                        </a:rPr>
                        <a:t> (TTAR)</a:t>
                      </a:r>
                      <a:endParaRPr lang="zh-TW" altLang="en-US" sz="1200" b="1" dirty="0">
                        <a:solidFill>
                          <a:srgbClr val="FF0000"/>
                        </a:solidFill>
                        <a:latin typeface="Times New Roman" panose="02020603050405020304" pitchFamily="18" charset="0"/>
                        <a:ea typeface="+mn-ea"/>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TG Wuhan Architectural Glass Co., Ltd.</a:t>
                      </a:r>
                      <a:r>
                        <a:rPr kumimoji="0" lang="zh-TW" altLang="en-US"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zh-TW"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(TWAR)</a:t>
                      </a:r>
                      <a:endParaRPr kumimoji="0" lang="zh-TW" altLang="en-US"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2857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dirty="0" smtClean="0">
                          <a:solidFill>
                            <a:schemeClr val="tx2"/>
                          </a:solidFill>
                          <a:latin typeface="Times New Roman" panose="02020603050405020304" pitchFamily="18" charset="0"/>
                          <a:ea typeface="+mn-ea"/>
                          <a:cs typeface="Times New Roman" panose="02020603050405020304" pitchFamily="18" charset="0"/>
                        </a:rPr>
                        <a:t>300,448 M</a:t>
                      </a:r>
                      <a:r>
                        <a:rPr lang="en-US" altLang="zh-TW" sz="1200" baseline="30000" dirty="0" smtClean="0">
                          <a:solidFill>
                            <a:schemeClr val="tx2"/>
                          </a:solidFill>
                          <a:latin typeface="Times New Roman" panose="02020603050405020304" pitchFamily="18" charset="0"/>
                          <a:ea typeface="+mn-ea"/>
                          <a:cs typeface="Times New Roman" panose="02020603050405020304" pitchFamily="18" charset="0"/>
                        </a:rPr>
                        <a:t>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TW"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mn-ea"/>
                          <a:cs typeface="Times New Roman" panose="02020603050405020304" pitchFamily="18" charset="0"/>
                        </a:rPr>
                        <a:t>452,703 M</a:t>
                      </a:r>
                      <a:r>
                        <a:rPr kumimoji="0" lang="en-US" altLang="zh-TW" sz="1200" b="0" i="0" u="none" strike="noStrike" kern="1200" cap="none" spc="0" normalizeH="0" baseline="30000" noProof="0" dirty="0" smtClean="0">
                          <a:ln>
                            <a:noFill/>
                          </a:ln>
                          <a:solidFill>
                            <a:schemeClr val="tx2"/>
                          </a:solidFill>
                          <a:effectLst/>
                          <a:uLnTx/>
                          <a:uFillTx/>
                          <a:latin typeface="Times New Roman" panose="02020603050405020304" pitchFamily="18" charset="0"/>
                          <a:ea typeface="+mn-ea"/>
                          <a:cs typeface="Times New Roman" panose="02020603050405020304" pitchFamily="18" charset="0"/>
                        </a:rPr>
                        <a:t>2</a:t>
                      </a:r>
                      <a:endParaRPr kumimoji="0" lang="en-US" altLang="zh-TW" sz="1200" b="0" i="0" u="none" strike="noStrike" kern="1200" cap="none" spc="0" normalizeH="0" baseline="3000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ct val="50000"/>
                        </a:spcBef>
                      </a:pPr>
                      <a:r>
                        <a:rPr lang="en-US" altLang="zh-TW" sz="1200" dirty="0" smtClean="0">
                          <a:solidFill>
                            <a:schemeClr val="tx2"/>
                          </a:solidFill>
                          <a:latin typeface="Times New Roman" panose="02020603050405020304" pitchFamily="18" charset="0"/>
                          <a:ea typeface="+mn-ea"/>
                          <a:cs typeface="Times New Roman" panose="02020603050405020304" pitchFamily="18" charset="0"/>
                        </a:rPr>
                        <a:t>199,525 M</a:t>
                      </a:r>
                      <a:r>
                        <a:rPr lang="en-US" altLang="zh-TW" sz="1200" baseline="30000" dirty="0" smtClean="0">
                          <a:solidFill>
                            <a:schemeClr val="tx2"/>
                          </a:solidFill>
                          <a:latin typeface="Times New Roman" panose="02020603050405020304" pitchFamily="18" charset="0"/>
                          <a:ea typeface="+mn-ea"/>
                          <a:cs typeface="Times New Roman" panose="02020603050405020304" pitchFamily="18" charset="0"/>
                        </a:rPr>
                        <a:t>2</a:t>
                      </a:r>
                      <a:endParaRPr lang="en-US" altLang="zh-TW" sz="1200" baseline="30000" dirty="0">
                        <a:solidFill>
                          <a:schemeClr val="tx2"/>
                        </a:solidFill>
                        <a:latin typeface="Times New Roman" panose="02020603050405020304" pitchFamily="18" charset="0"/>
                        <a:ea typeface="+mn-ea"/>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ct val="50000"/>
                        </a:spcBef>
                      </a:pPr>
                      <a:r>
                        <a:rPr lang="en-US" altLang="zh-TW" sz="1200" dirty="0" smtClean="0">
                          <a:solidFill>
                            <a:schemeClr val="tx2"/>
                          </a:solidFill>
                          <a:latin typeface="Times New Roman" panose="02020603050405020304" pitchFamily="18" charset="0"/>
                          <a:ea typeface="+mn-ea"/>
                          <a:cs typeface="Times New Roman" panose="02020603050405020304" pitchFamily="18" charset="0"/>
                        </a:rPr>
                        <a:t>222,000 M</a:t>
                      </a:r>
                      <a:r>
                        <a:rPr lang="en-US" altLang="zh-TW" sz="1200" baseline="30000" dirty="0" smtClean="0">
                          <a:solidFill>
                            <a:schemeClr val="tx2"/>
                          </a:solidFill>
                          <a:latin typeface="Times New Roman" panose="02020603050405020304" pitchFamily="18" charset="0"/>
                          <a:ea typeface="+mn-ea"/>
                          <a:cs typeface="Times New Roman" panose="02020603050405020304" pitchFamily="18" charset="0"/>
                        </a:rPr>
                        <a:t>2</a:t>
                      </a:r>
                      <a:endParaRPr lang="en-US" altLang="zh-TW" sz="1200" baseline="30000" dirty="0">
                        <a:solidFill>
                          <a:schemeClr val="tx2"/>
                        </a:solidFill>
                        <a:latin typeface="Times New Roman" panose="02020603050405020304" pitchFamily="18" charset="0"/>
                        <a:ea typeface="+mn-ea"/>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5400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1 Line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4,000,000</a:t>
                      </a:r>
                      <a:r>
                        <a:rPr kumimoji="1" lang="zh-TW" altLang="en-US"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 </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m</a:t>
                      </a:r>
                      <a:r>
                        <a:rPr kumimoji="1" lang="en-US" altLang="zh-TW" sz="1200" u="none" strike="noStrike" cap="none" normalizeH="0" baseline="30000" dirty="0" smtClean="0">
                          <a:ln>
                            <a:noFill/>
                          </a:ln>
                          <a:solidFill>
                            <a:schemeClr val="tx2"/>
                          </a:solidFill>
                          <a:effectLst/>
                          <a:latin typeface="Times New Roman" panose="02020603050405020304" pitchFamily="18" charset="0"/>
                          <a:ea typeface="+mn-ea"/>
                          <a:cs typeface="Times New Roman" panose="02020603050405020304" pitchFamily="18" charset="0"/>
                        </a:rPr>
                        <a:t>2</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/y</a:t>
                      </a:r>
                      <a:endParaRPr kumimoji="1" lang="en-US" altLang="zh-TW" sz="1200" b="0" i="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1 Line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7,800,000</a:t>
                      </a:r>
                      <a:r>
                        <a:rPr kumimoji="1" lang="zh-TW" altLang="en-US"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 </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m</a:t>
                      </a:r>
                      <a:r>
                        <a:rPr kumimoji="1" lang="en-US" altLang="zh-TW" sz="1200" u="none" strike="noStrike" cap="none" normalizeH="0" baseline="30000" dirty="0" smtClean="0">
                          <a:ln>
                            <a:noFill/>
                          </a:ln>
                          <a:solidFill>
                            <a:schemeClr val="tx2"/>
                          </a:solidFill>
                          <a:effectLst/>
                          <a:latin typeface="Times New Roman" panose="02020603050405020304" pitchFamily="18" charset="0"/>
                          <a:ea typeface="+mn-ea"/>
                          <a:cs typeface="Times New Roman" panose="02020603050405020304" pitchFamily="18" charset="0"/>
                        </a:rPr>
                        <a:t>2</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/y</a:t>
                      </a:r>
                      <a:endParaRPr kumimoji="1" lang="en-US" altLang="zh-TW" sz="1200" b="0" i="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1 Line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4,500,000</a:t>
                      </a:r>
                      <a:r>
                        <a:rPr kumimoji="1" lang="zh-TW" altLang="en-US"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 </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m</a:t>
                      </a:r>
                      <a:r>
                        <a:rPr kumimoji="1" lang="en-US" altLang="zh-TW" sz="1200" u="none" strike="noStrike" cap="none" normalizeH="0" baseline="30000" dirty="0" smtClean="0">
                          <a:ln>
                            <a:noFill/>
                          </a:ln>
                          <a:solidFill>
                            <a:schemeClr val="tx2"/>
                          </a:solidFill>
                          <a:effectLst/>
                          <a:latin typeface="Times New Roman" panose="02020603050405020304" pitchFamily="18" charset="0"/>
                          <a:ea typeface="+mn-ea"/>
                          <a:cs typeface="Times New Roman" panose="02020603050405020304" pitchFamily="18" charset="0"/>
                        </a:rPr>
                        <a:t>2</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/y</a:t>
                      </a:r>
                      <a:endParaRPr kumimoji="1" lang="en-US" altLang="zh-TW" sz="1200" b="0" i="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1 Line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5,800,000</a:t>
                      </a:r>
                      <a:r>
                        <a:rPr kumimoji="1" lang="zh-TW" altLang="en-US"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 </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m</a:t>
                      </a:r>
                      <a:r>
                        <a:rPr kumimoji="1" lang="en-US" altLang="zh-TW" sz="1200" u="none" strike="noStrike" cap="none" normalizeH="0" baseline="30000" dirty="0" smtClean="0">
                          <a:ln>
                            <a:noFill/>
                          </a:ln>
                          <a:solidFill>
                            <a:schemeClr val="tx2"/>
                          </a:solidFill>
                          <a:effectLst/>
                          <a:latin typeface="Times New Roman" panose="02020603050405020304" pitchFamily="18" charset="0"/>
                          <a:ea typeface="+mn-ea"/>
                          <a:cs typeface="Times New Roman" panose="02020603050405020304" pitchFamily="18" charset="0"/>
                        </a:rPr>
                        <a:t>2</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/y</a:t>
                      </a:r>
                      <a:endParaRPr kumimoji="1" lang="en-US" altLang="zh-TW" sz="1200" b="0" i="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bl>
          </a:graphicData>
        </a:graphic>
      </p:graphicFrame>
      <p:pic>
        <p:nvPicPr>
          <p:cNvPr id="17463" name="圖片 6" descr="TJG.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87363" y="3581400"/>
            <a:ext cx="196215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4" name="圖片 8" descr="CFG.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571750" y="1069975"/>
            <a:ext cx="196215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5" name="圖片 9" descr="TTAR.jp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645025" y="3630613"/>
            <a:ext cx="19621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6" name="圖片 10" descr="TWAR-small.jpg"/>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6775450" y="3630613"/>
            <a:ext cx="19621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7" name="投影片編號版面配置區 10"/>
          <p:cNvSpPr txBox="1">
            <a:spLocks/>
          </p:cNvSpPr>
          <p:nvPr/>
        </p:nvSpPr>
        <p:spPr bwMode="auto">
          <a:xfrm>
            <a:off x="6553200" y="6453188"/>
            <a:ext cx="21336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138677"/>
              </a:buClr>
              <a:buSzPct val="130000"/>
              <a:buFont typeface="Georgia" pitchFamily="18" charset="0"/>
              <a:buChar char="*"/>
              <a:defRPr sz="2200">
                <a:solidFill>
                  <a:srgbClr val="404040"/>
                </a:solidFill>
                <a:latin typeface="Trebuchet MS" pitchFamily="34" charset="0"/>
                <a:ea typeface="微軟正黑體" pitchFamily="34" charset="-120"/>
              </a:defRPr>
            </a:lvl1pPr>
            <a:lvl2pPr marL="742950" indent="-285750">
              <a:spcBef>
                <a:spcPct val="20000"/>
              </a:spcBef>
              <a:spcAft>
                <a:spcPts val="300"/>
              </a:spcAft>
              <a:buClr>
                <a:srgbClr val="138677"/>
              </a:buClr>
              <a:buSzPct val="130000"/>
              <a:buFont typeface="Georgia" pitchFamily="18" charset="0"/>
              <a:buChar char="*"/>
              <a:defRPr sz="2000">
                <a:solidFill>
                  <a:srgbClr val="404040"/>
                </a:solidFill>
                <a:latin typeface="Trebuchet MS" pitchFamily="34" charset="0"/>
                <a:ea typeface="微軟正黑體" pitchFamily="34" charset="-120"/>
              </a:defRPr>
            </a:lvl2pPr>
            <a:lvl3pPr marL="1143000" indent="-228600">
              <a:spcBef>
                <a:spcPct val="20000"/>
              </a:spcBef>
              <a:spcAft>
                <a:spcPts val="300"/>
              </a:spcAft>
              <a:buClr>
                <a:srgbClr val="138677"/>
              </a:buClr>
              <a:buSzPct val="130000"/>
              <a:buFont typeface="Georgia" pitchFamily="18" charset="0"/>
              <a:buChar char="*"/>
              <a:defRPr>
                <a:solidFill>
                  <a:srgbClr val="404040"/>
                </a:solidFill>
                <a:latin typeface="Trebuchet MS" pitchFamily="34" charset="0"/>
                <a:ea typeface="微軟正黑體" pitchFamily="34" charset="-120"/>
              </a:defRPr>
            </a:lvl3pPr>
            <a:lvl4pPr marL="1600200" indent="-228600">
              <a:spcBef>
                <a:spcPct val="20000"/>
              </a:spcBef>
              <a:spcAft>
                <a:spcPts val="300"/>
              </a:spcAft>
              <a:buClr>
                <a:srgbClr val="138677"/>
              </a:buClr>
              <a:buSzPct val="130000"/>
              <a:buFont typeface="Georgia" pitchFamily="18" charset="0"/>
              <a:buChar char="*"/>
              <a:defRPr sz="1600">
                <a:solidFill>
                  <a:srgbClr val="404040"/>
                </a:solidFill>
                <a:latin typeface="Trebuchet MS" pitchFamily="34" charset="0"/>
                <a:ea typeface="微軟正黑體" pitchFamily="34" charset="-120"/>
              </a:defRPr>
            </a:lvl4pPr>
            <a:lvl5pPr marL="2057400" indent="-22860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5pPr>
            <a:lvl6pPr marL="25146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6pPr>
            <a:lvl7pPr marL="29718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7pPr>
            <a:lvl8pPr marL="34290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8pPr>
            <a:lvl9pPr marL="38862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9pPr>
          </a:lstStyle>
          <a:p>
            <a:pPr algn="r" eaLnBrk="1" hangingPunct="1">
              <a:spcBef>
                <a:spcPct val="0"/>
              </a:spcBef>
              <a:spcAft>
                <a:spcPct val="0"/>
              </a:spcAft>
              <a:buClrTx/>
              <a:buSzTx/>
              <a:buFontTx/>
              <a:buNone/>
            </a:pPr>
            <a:fld id="{D1CF2871-4B1D-4182-BE80-FED7C5141F8D}" type="slidenum">
              <a:rPr kumimoji="0" lang="en-US" altLang="zh-TW" sz="1100">
                <a:solidFill>
                  <a:schemeClr val="tx1"/>
                </a:solidFill>
                <a:latin typeface="Rockwell" pitchFamily="18" charset="0"/>
                <a:ea typeface="標楷體" pitchFamily="65" charset="-120"/>
                <a:cs typeface="Microsoft JhengHei UI" pitchFamily="34" charset="-120"/>
              </a:rPr>
              <a:pPr algn="r" eaLnBrk="1" hangingPunct="1">
                <a:spcBef>
                  <a:spcPct val="0"/>
                </a:spcBef>
                <a:spcAft>
                  <a:spcPct val="0"/>
                </a:spcAft>
                <a:buClrTx/>
                <a:buSzTx/>
                <a:buFontTx/>
                <a:buNone/>
              </a:pPr>
              <a:t>7</a:t>
            </a:fld>
            <a:endParaRPr kumimoji="0" lang="zh-TW" altLang="en-US" sz="1100">
              <a:solidFill>
                <a:schemeClr val="tx1"/>
              </a:solidFill>
              <a:latin typeface="Rockwell" pitchFamily="18" charset="0"/>
              <a:ea typeface="標楷體" pitchFamily="65" charset="-120"/>
              <a:cs typeface="Microsoft JhengHei UI" pitchFamily="34" charset="-120"/>
            </a:endParaRPr>
          </a:p>
        </p:txBody>
      </p:sp>
      <p:pic>
        <p:nvPicPr>
          <p:cNvPr id="17468" name="Picture 64" descr="L:\會計部共用\法說會\2018法說會\2018工廠圖片\平板6-CD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2488" y="989013"/>
            <a:ext cx="1944687"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9" name="Picture 65" descr="L:\會計部共用\法說會\2018法說會\2018工廠圖片\平板7-H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1163" y="1128713"/>
            <a:ext cx="19177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70" name="Picture 64" descr="L:\會計部共用\法說會\2019法說會\平板3-TC-TVIG (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363" y="1041400"/>
            <a:ext cx="19621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71" name="Picture 6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4788" y="3630613"/>
            <a:ext cx="1616075"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94521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44624"/>
            <a:ext cx="6912421" cy="853157"/>
          </a:xfrm>
        </p:spPr>
        <p:txBody>
          <a:bodyPr/>
          <a:lstStyle/>
          <a:p>
            <a:pPr marL="320040" indent="-320040" eaLnBrk="1" fontAlgn="auto" hangingPunct="1">
              <a:spcAft>
                <a:spcPts val="0"/>
              </a:spcAft>
              <a:buClr>
                <a:schemeClr val="accent6">
                  <a:lumMod val="75000"/>
                </a:schemeClr>
              </a:buClr>
              <a:defRPr/>
            </a:pPr>
            <a:r>
              <a:rPr lang="en-US" altLang="zh-TW" sz="2400" dirty="0">
                <a:latin typeface="Times New Roman" pitchFamily="18" charset="0"/>
                <a:cs typeface="Times New Roman" pitchFamily="18" charset="0"/>
              </a:rPr>
              <a:t>Production Facilities – </a:t>
            </a:r>
            <a:br>
              <a:rPr lang="en-US" altLang="zh-TW" sz="2400" dirty="0">
                <a:latin typeface="Times New Roman" pitchFamily="18" charset="0"/>
                <a:cs typeface="Times New Roman" pitchFamily="18" charset="0"/>
              </a:rPr>
            </a:br>
            <a:r>
              <a:rPr lang="en-US" altLang="zh-TW" sz="2400" dirty="0">
                <a:latin typeface="Times New Roman" pitchFamily="18" charset="0"/>
                <a:cs typeface="Times New Roman" pitchFamily="18" charset="0"/>
              </a:rPr>
              <a:t>Fiberglass Reinforced / Fiberglass Fabric</a:t>
            </a:r>
            <a:endParaRPr altLang="en-US" sz="2400" dirty="0">
              <a:latin typeface="Times New Roman" panose="02020603050405020304" pitchFamily="18" charset="0"/>
              <a:cs typeface="Times New Roman" panose="0202060305040502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754579384"/>
              </p:ext>
            </p:extLst>
          </p:nvPr>
        </p:nvGraphicFramePr>
        <p:xfrm>
          <a:off x="468313" y="1139825"/>
          <a:ext cx="8280400" cy="2990850"/>
        </p:xfrm>
        <a:graphic>
          <a:graphicData uri="http://schemas.openxmlformats.org/drawingml/2006/table">
            <a:tbl>
              <a:tblPr firstRow="1" bandRow="1">
                <a:tableStyleId>{5C22544A-7EE6-4342-B048-85BDC9FD1C3A}</a:tableStyleId>
              </a:tblPr>
              <a:tblGrid>
                <a:gridCol w="2050485">
                  <a:extLst>
                    <a:ext uri="{9D8B030D-6E8A-4147-A177-3AD203B41FA5}"/>
                  </a:extLst>
                </a:gridCol>
                <a:gridCol w="2089431">
                  <a:extLst>
                    <a:ext uri="{9D8B030D-6E8A-4147-A177-3AD203B41FA5}"/>
                  </a:extLst>
                </a:gridCol>
                <a:gridCol w="2089431">
                  <a:extLst>
                    <a:ext uri="{9D8B030D-6E8A-4147-A177-3AD203B41FA5}"/>
                  </a:extLst>
                </a:gridCol>
                <a:gridCol w="2051053">
                  <a:extLst>
                    <a:ext uri="{9D8B030D-6E8A-4147-A177-3AD203B41FA5}"/>
                  </a:extLst>
                </a:gridCol>
              </a:tblGrid>
              <a:tr h="1571328">
                <a:tc>
                  <a:txBody>
                    <a:bodyPr/>
                    <a:lstStyle/>
                    <a:p>
                      <a:endParaRPr lang="zh-TW" altLang="en-US" sz="1400" dirty="0">
                        <a:solidFill>
                          <a:schemeClr val="tx2"/>
                        </a:solidFill>
                        <a:latin typeface="+mn-ea"/>
                        <a:ea typeface="+mn-ea"/>
                      </a:endParaRPr>
                    </a:p>
                  </a:txBody>
                  <a:tcPr marL="91434" marR="91434"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400" dirty="0">
                        <a:solidFill>
                          <a:schemeClr val="tx2"/>
                        </a:solidFill>
                        <a:latin typeface="+mn-ea"/>
                        <a:ea typeface="+mn-ea"/>
                      </a:endParaRPr>
                    </a:p>
                  </a:txBody>
                  <a:tcPr marL="91434" marR="91434"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400" dirty="0">
                        <a:solidFill>
                          <a:schemeClr val="tx2"/>
                        </a:solidFill>
                        <a:latin typeface="+mn-ea"/>
                        <a:ea typeface="+mn-ea"/>
                      </a:endParaRPr>
                    </a:p>
                  </a:txBody>
                  <a:tcPr marL="91434" marR="91434"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400" dirty="0">
                        <a:solidFill>
                          <a:schemeClr val="tx2"/>
                        </a:solidFill>
                        <a:latin typeface="+mn-ea"/>
                        <a:ea typeface="+mn-ea"/>
                      </a:endParaRPr>
                    </a:p>
                  </a:txBody>
                  <a:tcPr marL="91434" marR="91434"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457184">
                <a:tc>
                  <a:txBody>
                    <a:bodyPr/>
                    <a:lstStyle/>
                    <a:p>
                      <a:pPr algn="ctr"/>
                      <a:r>
                        <a:rPr lang="en-US" altLang="zh-TW" sz="1200" b="1" dirty="0" smtClean="0">
                          <a:solidFill>
                            <a:srgbClr val="FF0000"/>
                          </a:solidFill>
                          <a:latin typeface="Times New Roman" panose="02020603050405020304" pitchFamily="18" charset="0"/>
                          <a:ea typeface="+mn-ea"/>
                          <a:cs typeface="Times New Roman" panose="02020603050405020304" pitchFamily="18" charset="0"/>
                        </a:rPr>
                        <a:t>Taiwan</a:t>
                      </a:r>
                      <a:r>
                        <a:rPr lang="en-US" altLang="zh-TW" sz="1200" b="1" baseline="0" dirty="0" smtClean="0">
                          <a:solidFill>
                            <a:srgbClr val="FF0000"/>
                          </a:solidFill>
                          <a:latin typeface="Times New Roman" panose="02020603050405020304" pitchFamily="18" charset="0"/>
                          <a:ea typeface="+mn-ea"/>
                          <a:cs typeface="Times New Roman" panose="02020603050405020304" pitchFamily="18" charset="0"/>
                        </a:rPr>
                        <a:t> </a:t>
                      </a:r>
                      <a:r>
                        <a:rPr lang="en-US" altLang="zh-TW" sz="1200" b="1" baseline="0" dirty="0" err="1" smtClean="0">
                          <a:solidFill>
                            <a:srgbClr val="FF0000"/>
                          </a:solidFill>
                          <a:latin typeface="Times New Roman" panose="02020603050405020304" pitchFamily="18" charset="0"/>
                          <a:ea typeface="+mn-ea"/>
                          <a:cs typeface="Times New Roman" panose="02020603050405020304" pitchFamily="18" charset="0"/>
                        </a:rPr>
                        <a:t>Taoyuan</a:t>
                      </a:r>
                      <a:r>
                        <a:rPr lang="en-US" altLang="zh-TW" sz="1200" b="1" baseline="0" dirty="0" smtClean="0">
                          <a:solidFill>
                            <a:srgbClr val="FF0000"/>
                          </a:solidFill>
                          <a:latin typeface="Times New Roman" panose="02020603050405020304" pitchFamily="18" charset="0"/>
                          <a:ea typeface="+mn-ea"/>
                          <a:cs typeface="Times New Roman" panose="02020603050405020304" pitchFamily="18" charset="0"/>
                        </a:rPr>
                        <a:t> Factory (</a:t>
                      </a:r>
                      <a:r>
                        <a:rPr lang="en-US" altLang="zh-TW" sz="1200" b="1" dirty="0" smtClean="0">
                          <a:solidFill>
                            <a:srgbClr val="FF0000"/>
                          </a:solidFill>
                          <a:latin typeface="Times New Roman" panose="02020603050405020304" pitchFamily="18" charset="0"/>
                          <a:ea typeface="+mn-ea"/>
                          <a:cs typeface="Times New Roman" panose="02020603050405020304" pitchFamily="18" charset="0"/>
                        </a:rPr>
                        <a:t>TT)</a:t>
                      </a:r>
                      <a:endParaRPr lang="zh-TW" altLang="en-US" sz="1200" b="1" dirty="0">
                        <a:solidFill>
                          <a:srgbClr val="FF0000"/>
                        </a:solidFill>
                        <a:latin typeface="Times New Roman" panose="02020603050405020304" pitchFamily="18" charset="0"/>
                        <a:ea typeface="+mn-ea"/>
                        <a:cs typeface="Times New Roman" panose="02020603050405020304" pitchFamily="18" charset="0"/>
                      </a:endParaRPr>
                    </a:p>
                  </a:txBody>
                  <a:tcPr marT="45711" marB="4571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b="1" dirty="0" smtClean="0">
                          <a:solidFill>
                            <a:srgbClr val="FF0000"/>
                          </a:solidFill>
                          <a:latin typeface="Times New Roman" panose="02020603050405020304" pitchFamily="18" charset="0"/>
                          <a:ea typeface="+mn-ea"/>
                          <a:cs typeface="Times New Roman" panose="02020603050405020304" pitchFamily="18" charset="0"/>
                        </a:rPr>
                        <a:t>Taiwan </a:t>
                      </a:r>
                      <a:r>
                        <a:rPr lang="en-US" altLang="zh-TW" sz="1200" b="1" dirty="0" err="1" smtClean="0">
                          <a:solidFill>
                            <a:srgbClr val="FF0000"/>
                          </a:solidFill>
                          <a:latin typeface="Times New Roman" panose="02020603050405020304" pitchFamily="18" charset="0"/>
                          <a:ea typeface="+mn-ea"/>
                          <a:cs typeface="Times New Roman" panose="02020603050405020304" pitchFamily="18" charset="0"/>
                        </a:rPr>
                        <a:t>Lukang</a:t>
                      </a:r>
                      <a:r>
                        <a:rPr lang="en-US" altLang="zh-TW" sz="1200" b="1" dirty="0" smtClean="0">
                          <a:solidFill>
                            <a:srgbClr val="FF0000"/>
                          </a:solidFill>
                          <a:latin typeface="Times New Roman" panose="02020603050405020304" pitchFamily="18" charset="0"/>
                          <a:ea typeface="+mn-ea"/>
                          <a:cs typeface="Times New Roman" panose="02020603050405020304" pitchFamily="18" charset="0"/>
                        </a:rPr>
                        <a:t> Factory (TL)</a:t>
                      </a:r>
                      <a:endParaRPr lang="zh-TW" altLang="en-US" sz="1200" b="1" dirty="0" smtClean="0">
                        <a:solidFill>
                          <a:srgbClr val="FF0000"/>
                        </a:solidFill>
                        <a:latin typeface="Times New Roman" panose="02020603050405020304" pitchFamily="18" charset="0"/>
                        <a:ea typeface="+mn-ea"/>
                        <a:cs typeface="Times New Roman" panose="02020603050405020304" pitchFamily="18" charset="0"/>
                      </a:endParaRPr>
                    </a:p>
                  </a:txBody>
                  <a:tcPr marT="45711" marB="4571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Taichia</a:t>
                      </a:r>
                      <a:r>
                        <a:rPr kumimoji="0" lang="en-US" altLang="zh-TW"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Glass Fiber Co., Ltd.</a:t>
                      </a:r>
                      <a:r>
                        <a:rPr kumimoji="0" lang="zh-TW" altLang="en-US"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zh-TW"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(TGF)</a:t>
                      </a:r>
                      <a:endParaRPr kumimoji="0" lang="zh-TW" altLang="en-US"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marL="91434" marR="91434" marT="45712" marB="4571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Taichia</a:t>
                      </a:r>
                      <a:r>
                        <a:rPr kumimoji="0" lang="en-US" altLang="zh-TW"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Chengdu Glass Fiber Co., Ltd.</a:t>
                      </a:r>
                      <a:r>
                        <a:rPr kumimoji="0" lang="zh-TW" altLang="en-US"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zh-TW"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(TCD)</a:t>
                      </a:r>
                      <a:endParaRPr kumimoji="0" lang="zh-TW" altLang="en-US"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marL="91434" marR="91434" marT="45712" marB="4571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285698">
                <a:tc>
                  <a:txBody>
                    <a:bodyPr/>
                    <a:lstStyle/>
                    <a:p>
                      <a:pPr algn="ctr">
                        <a:spcBef>
                          <a:spcPct val="50000"/>
                        </a:spcBef>
                      </a:pPr>
                      <a:r>
                        <a:rPr lang="en-US" altLang="zh-TW" sz="1200" b="0" dirty="0" smtClean="0">
                          <a:solidFill>
                            <a:schemeClr val="tx2"/>
                          </a:solidFill>
                          <a:latin typeface="Times New Roman" panose="02020603050405020304" pitchFamily="18" charset="0"/>
                          <a:ea typeface="+mn-ea"/>
                          <a:cs typeface="Times New Roman" panose="02020603050405020304" pitchFamily="18" charset="0"/>
                        </a:rPr>
                        <a:t>181,181 M</a:t>
                      </a:r>
                      <a:r>
                        <a:rPr lang="en-US" altLang="zh-TW" sz="1200" b="0" baseline="30000" dirty="0" smtClean="0">
                          <a:solidFill>
                            <a:schemeClr val="tx2"/>
                          </a:solidFill>
                          <a:latin typeface="Times New Roman" panose="02020603050405020304" pitchFamily="18" charset="0"/>
                          <a:ea typeface="+mn-ea"/>
                          <a:cs typeface="Times New Roman" panose="02020603050405020304" pitchFamily="18" charset="0"/>
                        </a:rPr>
                        <a:t>2</a:t>
                      </a:r>
                      <a:endParaRPr lang="en-US" altLang="zh-TW" sz="1200" b="0" baseline="30000" dirty="0">
                        <a:solidFill>
                          <a:schemeClr val="tx2"/>
                        </a:solidFill>
                        <a:latin typeface="Times New Roman" panose="02020603050405020304" pitchFamily="18" charset="0"/>
                        <a:ea typeface="+mn-ea"/>
                        <a:cs typeface="Times New Roman" panose="02020603050405020304" pitchFamily="18" charset="0"/>
                      </a:endParaRPr>
                    </a:p>
                  </a:txBody>
                  <a:tcPr marT="45711" marB="4571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ct val="50000"/>
                        </a:spcBef>
                      </a:pPr>
                      <a:r>
                        <a:rPr lang="en-US" altLang="zh-TW" sz="1200" b="0" dirty="0" smtClean="0">
                          <a:solidFill>
                            <a:schemeClr val="tx2"/>
                          </a:solidFill>
                          <a:latin typeface="Times New Roman" panose="02020603050405020304" pitchFamily="18" charset="0"/>
                          <a:ea typeface="+mn-ea"/>
                          <a:cs typeface="Times New Roman" panose="02020603050405020304" pitchFamily="18" charset="0"/>
                        </a:rPr>
                        <a:t>260,343 M</a:t>
                      </a:r>
                      <a:r>
                        <a:rPr lang="en-US" altLang="zh-TW" sz="1200" b="0" baseline="30000" dirty="0" smtClean="0">
                          <a:solidFill>
                            <a:schemeClr val="tx2"/>
                          </a:solidFill>
                          <a:latin typeface="Times New Roman" panose="02020603050405020304" pitchFamily="18" charset="0"/>
                          <a:ea typeface="+mn-ea"/>
                          <a:cs typeface="Times New Roman" panose="02020603050405020304" pitchFamily="18" charset="0"/>
                        </a:rPr>
                        <a:t>2</a:t>
                      </a:r>
                      <a:endParaRPr lang="en-US" altLang="zh-TW" sz="1200" b="0" baseline="30000" dirty="0">
                        <a:solidFill>
                          <a:schemeClr val="tx2"/>
                        </a:solidFill>
                        <a:latin typeface="Times New Roman" panose="02020603050405020304" pitchFamily="18" charset="0"/>
                        <a:ea typeface="+mn-ea"/>
                        <a:cs typeface="Times New Roman" panose="02020603050405020304" pitchFamily="18" charset="0"/>
                      </a:endParaRPr>
                    </a:p>
                  </a:txBody>
                  <a:tcPr marT="45711" marB="4571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ct val="50000"/>
                        </a:spcBef>
                      </a:pPr>
                      <a:r>
                        <a:rPr lang="en-US" altLang="zh-TW" sz="1200" b="0" dirty="0" smtClean="0">
                          <a:solidFill>
                            <a:schemeClr val="tx2"/>
                          </a:solidFill>
                          <a:latin typeface="Times New Roman" panose="02020603050405020304" pitchFamily="18" charset="0"/>
                          <a:ea typeface="+mn-ea"/>
                          <a:cs typeface="Times New Roman" panose="02020603050405020304" pitchFamily="18" charset="0"/>
                        </a:rPr>
                        <a:t>323,539 M</a:t>
                      </a:r>
                      <a:r>
                        <a:rPr lang="en-US" altLang="zh-TW" sz="1200" b="0" baseline="30000" dirty="0" smtClean="0">
                          <a:solidFill>
                            <a:schemeClr val="tx2"/>
                          </a:solidFill>
                          <a:latin typeface="Times New Roman" panose="02020603050405020304" pitchFamily="18" charset="0"/>
                          <a:ea typeface="+mn-ea"/>
                          <a:cs typeface="Times New Roman" panose="02020603050405020304" pitchFamily="18" charset="0"/>
                        </a:rPr>
                        <a:t>2</a:t>
                      </a:r>
                      <a:endParaRPr lang="en-US" altLang="zh-TW" sz="1200" b="0" dirty="0">
                        <a:solidFill>
                          <a:schemeClr val="tx2"/>
                        </a:solidFill>
                        <a:latin typeface="Times New Roman" panose="02020603050405020304" pitchFamily="18" charset="0"/>
                        <a:ea typeface="+mn-ea"/>
                        <a:cs typeface="Times New Roman" panose="02020603050405020304" pitchFamily="18" charset="0"/>
                      </a:endParaRPr>
                    </a:p>
                  </a:txBody>
                  <a:tcPr marL="91434" marR="91434" marT="45712" marB="4571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b="0" dirty="0" smtClean="0">
                          <a:solidFill>
                            <a:schemeClr val="tx2"/>
                          </a:solidFill>
                          <a:latin typeface="Times New Roman" panose="02020603050405020304" pitchFamily="18" charset="0"/>
                          <a:ea typeface="+mn-ea"/>
                          <a:cs typeface="Times New Roman" panose="02020603050405020304" pitchFamily="18" charset="0"/>
                        </a:rPr>
                        <a:t>362,668 M</a:t>
                      </a:r>
                      <a:r>
                        <a:rPr lang="en-US" altLang="zh-TW" sz="1200" b="0" baseline="30000" dirty="0" smtClean="0">
                          <a:solidFill>
                            <a:schemeClr val="tx2"/>
                          </a:solidFill>
                          <a:latin typeface="Times New Roman" panose="02020603050405020304" pitchFamily="18" charset="0"/>
                          <a:ea typeface="+mn-ea"/>
                          <a:cs typeface="Times New Roman" panose="02020603050405020304" pitchFamily="18" charset="0"/>
                        </a:rPr>
                        <a:t>2</a:t>
                      </a:r>
                    </a:p>
                  </a:txBody>
                  <a:tcPr marL="91434" marR="91434" marT="45712" marB="4571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6766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1 FRP Fiberglass Fabric</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80,000mt/y</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1 Electronic Grade FRP Fiberglass Fabric</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20,000 </a:t>
                      </a:r>
                      <a:r>
                        <a:rPr kumimoji="1" lang="en-US" altLang="zh-TW" sz="1200" u="none" strike="noStrike" cap="none" normalizeH="0" baseline="0" dirty="0" err="1" smtClean="0">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/y</a:t>
                      </a:r>
                      <a:endParaRPr kumimoji="1" lang="en-US" altLang="zh-TW" sz="1200" b="0" i="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endParaRPr>
                    </a:p>
                  </a:txBody>
                  <a:tcPr marT="45711" marB="4571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3 Electronic Grade FRP Fiberglass Fabric</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30,000 </a:t>
                      </a:r>
                      <a:r>
                        <a:rPr kumimoji="1" lang="en-US" altLang="zh-TW" sz="1200" u="none" strike="noStrike" cap="none" normalizeH="0" baseline="0" dirty="0" err="1" smtClean="0">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/y</a:t>
                      </a:r>
                      <a:endParaRPr kumimoji="1" lang="en-US" altLang="zh-TW" sz="1200" b="0" i="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endParaRPr>
                    </a:p>
                  </a:txBody>
                  <a:tcPr marL="91434" marR="91434" marT="45712" marB="4571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1 Electronic Grade FRP Fiberglass Fabric</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30,000 </a:t>
                      </a:r>
                      <a:r>
                        <a:rPr kumimoji="1" lang="en-US" altLang="zh-TW" sz="1200" u="none" strike="noStrike" cap="none" normalizeH="0" baseline="0" dirty="0" err="1" smtClean="0">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/y</a:t>
                      </a:r>
                      <a:endParaRPr kumimoji="1" lang="en-US" altLang="zh-TW" sz="1200" b="0" i="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endParaRPr>
                    </a:p>
                  </a:txBody>
                  <a:tcPr marL="91434" marR="91434"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bl>
          </a:graphicData>
        </a:graphic>
      </p:graphicFrame>
      <p:pic>
        <p:nvPicPr>
          <p:cNvPr id="18461" name="圖片 5" descr="TGF.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182688"/>
            <a:ext cx="20161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2" name="Picture 4" descr="D:\新資料夾\文宣照片及圖片\空拍圖small\p2.TCD全景图.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1182688"/>
            <a:ext cx="20161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3" name="投影片編號版面配置區 10"/>
          <p:cNvSpPr txBox="1">
            <a:spLocks/>
          </p:cNvSpPr>
          <p:nvPr/>
        </p:nvSpPr>
        <p:spPr bwMode="auto">
          <a:xfrm>
            <a:off x="6553200" y="6453188"/>
            <a:ext cx="21336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138677"/>
              </a:buClr>
              <a:buSzPct val="130000"/>
              <a:buFont typeface="Georgia" pitchFamily="18" charset="0"/>
              <a:buChar char="*"/>
              <a:defRPr sz="2200">
                <a:solidFill>
                  <a:srgbClr val="404040"/>
                </a:solidFill>
                <a:latin typeface="Trebuchet MS" pitchFamily="34" charset="0"/>
                <a:ea typeface="微軟正黑體" pitchFamily="34" charset="-120"/>
              </a:defRPr>
            </a:lvl1pPr>
            <a:lvl2pPr marL="742950" indent="-285750">
              <a:spcBef>
                <a:spcPct val="20000"/>
              </a:spcBef>
              <a:spcAft>
                <a:spcPts val="300"/>
              </a:spcAft>
              <a:buClr>
                <a:srgbClr val="138677"/>
              </a:buClr>
              <a:buSzPct val="130000"/>
              <a:buFont typeface="Georgia" pitchFamily="18" charset="0"/>
              <a:buChar char="*"/>
              <a:defRPr sz="2000">
                <a:solidFill>
                  <a:srgbClr val="404040"/>
                </a:solidFill>
                <a:latin typeface="Trebuchet MS" pitchFamily="34" charset="0"/>
                <a:ea typeface="微軟正黑體" pitchFamily="34" charset="-120"/>
              </a:defRPr>
            </a:lvl2pPr>
            <a:lvl3pPr marL="1143000" indent="-228600">
              <a:spcBef>
                <a:spcPct val="20000"/>
              </a:spcBef>
              <a:spcAft>
                <a:spcPts val="300"/>
              </a:spcAft>
              <a:buClr>
                <a:srgbClr val="138677"/>
              </a:buClr>
              <a:buSzPct val="130000"/>
              <a:buFont typeface="Georgia" pitchFamily="18" charset="0"/>
              <a:buChar char="*"/>
              <a:defRPr>
                <a:solidFill>
                  <a:srgbClr val="404040"/>
                </a:solidFill>
                <a:latin typeface="Trebuchet MS" pitchFamily="34" charset="0"/>
                <a:ea typeface="微軟正黑體" pitchFamily="34" charset="-120"/>
              </a:defRPr>
            </a:lvl3pPr>
            <a:lvl4pPr marL="1600200" indent="-228600">
              <a:spcBef>
                <a:spcPct val="20000"/>
              </a:spcBef>
              <a:spcAft>
                <a:spcPts val="300"/>
              </a:spcAft>
              <a:buClr>
                <a:srgbClr val="138677"/>
              </a:buClr>
              <a:buSzPct val="130000"/>
              <a:buFont typeface="Georgia" pitchFamily="18" charset="0"/>
              <a:buChar char="*"/>
              <a:defRPr sz="1600">
                <a:solidFill>
                  <a:srgbClr val="404040"/>
                </a:solidFill>
                <a:latin typeface="Trebuchet MS" pitchFamily="34" charset="0"/>
                <a:ea typeface="微軟正黑體" pitchFamily="34" charset="-120"/>
              </a:defRPr>
            </a:lvl4pPr>
            <a:lvl5pPr marL="2057400" indent="-22860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5pPr>
            <a:lvl6pPr marL="25146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6pPr>
            <a:lvl7pPr marL="29718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7pPr>
            <a:lvl8pPr marL="34290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8pPr>
            <a:lvl9pPr marL="38862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9pPr>
          </a:lstStyle>
          <a:p>
            <a:pPr algn="r" eaLnBrk="1" hangingPunct="1">
              <a:spcBef>
                <a:spcPct val="0"/>
              </a:spcBef>
              <a:spcAft>
                <a:spcPct val="0"/>
              </a:spcAft>
              <a:buClrTx/>
              <a:buSzTx/>
              <a:buFontTx/>
              <a:buNone/>
            </a:pPr>
            <a:fld id="{E1158ECE-6BA4-4241-8AA4-39B07E8D4986}" type="slidenum">
              <a:rPr kumimoji="0" lang="en-US" altLang="zh-TW" sz="1100">
                <a:solidFill>
                  <a:schemeClr val="tx1"/>
                </a:solidFill>
                <a:latin typeface="Rockwell" pitchFamily="18" charset="0"/>
                <a:ea typeface="標楷體" pitchFamily="65" charset="-120"/>
                <a:cs typeface="Microsoft JhengHei UI" pitchFamily="34" charset="-120"/>
              </a:rPr>
              <a:pPr algn="r" eaLnBrk="1" hangingPunct="1">
                <a:spcBef>
                  <a:spcPct val="0"/>
                </a:spcBef>
                <a:spcAft>
                  <a:spcPct val="0"/>
                </a:spcAft>
                <a:buClrTx/>
                <a:buSzTx/>
                <a:buFontTx/>
                <a:buNone/>
              </a:pPr>
              <a:t>8</a:t>
            </a:fld>
            <a:endParaRPr kumimoji="0" lang="zh-TW" altLang="en-US" sz="1100">
              <a:solidFill>
                <a:schemeClr val="tx1"/>
              </a:solidFill>
              <a:latin typeface="Rockwell" pitchFamily="18" charset="0"/>
              <a:ea typeface="標楷體" pitchFamily="65" charset="-120"/>
              <a:cs typeface="Microsoft JhengHei UI" pitchFamily="34" charset="-120"/>
            </a:endParaRPr>
          </a:p>
        </p:txBody>
      </p:sp>
      <p:pic>
        <p:nvPicPr>
          <p:cNvPr id="18464" name="Picture 34" descr="L:\會計部共用\法說會\2018法說會\2018工廠圖片\纖維1-T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204913"/>
            <a:ext cx="2000250"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Picture 34" descr="L:\會計部共用\法說會\2019法說會\p3.TBF 台嘉蚌埠玻纖-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50" y="4076700"/>
            <a:ext cx="2005013"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表格 3"/>
          <p:cNvGraphicFramePr>
            <a:graphicFrameLocks noGrp="1"/>
          </p:cNvGraphicFramePr>
          <p:nvPr/>
        </p:nvGraphicFramePr>
        <p:xfrm>
          <a:off x="504825" y="5591175"/>
          <a:ext cx="2051050" cy="963613"/>
        </p:xfrm>
        <a:graphic>
          <a:graphicData uri="http://schemas.openxmlformats.org/drawingml/2006/table">
            <a:tbl>
              <a:tblPr firstRow="1" bandRow="1">
                <a:tableStyleId>{5C22544A-7EE6-4342-B048-85BDC9FD1C3A}</a:tableStyleId>
              </a:tblPr>
              <a:tblGrid>
                <a:gridCol w="2051050">
                  <a:extLst>
                    <a:ext uri="{9D8B030D-6E8A-4147-A177-3AD203B41FA5}"/>
                  </a:extLst>
                </a:gridCol>
              </a:tblGrid>
              <a:tr h="2860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b="0" dirty="0" smtClean="0">
                          <a:solidFill>
                            <a:schemeClr val="tx2"/>
                          </a:solidFill>
                          <a:latin typeface="Times New Roman" panose="02020603050405020304" pitchFamily="18" charset="0"/>
                          <a:ea typeface="+mn-ea"/>
                          <a:cs typeface="Times New Roman" panose="02020603050405020304" pitchFamily="18" charset="0"/>
                        </a:rPr>
                        <a:t>370,668M</a:t>
                      </a:r>
                      <a:r>
                        <a:rPr lang="en-US" altLang="zh-TW" sz="1200" b="0" baseline="30000" dirty="0" smtClean="0">
                          <a:solidFill>
                            <a:schemeClr val="tx2"/>
                          </a:solidFill>
                          <a:latin typeface="Times New Roman" panose="02020603050405020304" pitchFamily="18" charset="0"/>
                          <a:ea typeface="+mn-ea"/>
                          <a:cs typeface="Times New Roman" panose="02020603050405020304" pitchFamily="18" charset="0"/>
                        </a:rPr>
                        <a:t>2</a:t>
                      </a:r>
                    </a:p>
                  </a:txBody>
                  <a:tcPr marL="91434" marR="91434" marT="45773" marB="4577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6775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1 Electronic Grade FRP Fiberglass Fabric</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35,000 </a:t>
                      </a:r>
                      <a:r>
                        <a:rPr kumimoji="1" lang="en-US" altLang="zh-TW" sz="1200" u="none" strike="noStrike" cap="none" normalizeH="0" baseline="0" dirty="0" err="1" smtClean="0">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/y</a:t>
                      </a:r>
                      <a:endParaRPr kumimoji="1" lang="en-US" altLang="zh-TW" sz="1200" b="0" i="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endParaRPr>
                    </a:p>
                  </a:txBody>
                  <a:tcPr marL="91434" marR="91434" marT="45773" marB="457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bl>
          </a:graphicData>
        </a:graphic>
      </p:graphicFrame>
      <p:pic>
        <p:nvPicPr>
          <p:cNvPr id="11" name="Picture 2" descr="影像預覽"/>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5200" y="1204913"/>
            <a:ext cx="2026800" cy="1472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029595"/>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357188" y="808038"/>
          <a:ext cx="8539162" cy="3544887"/>
        </p:xfrm>
        <a:graphic>
          <a:graphicData uri="http://schemas.openxmlformats.org/drawingml/2006/table">
            <a:tbl>
              <a:tblPr firstRow="1" bandRow="1">
                <a:tableStyleId>{5C22544A-7EE6-4342-B048-85BDC9FD1C3A}</a:tableStyleId>
              </a:tblPr>
              <a:tblGrid>
                <a:gridCol w="2069367">
                  <a:extLst>
                    <a:ext uri="{9D8B030D-6E8A-4147-A177-3AD203B41FA5}"/>
                  </a:extLst>
                </a:gridCol>
                <a:gridCol w="2140723">
                  <a:extLst>
                    <a:ext uri="{9D8B030D-6E8A-4147-A177-3AD203B41FA5}"/>
                  </a:extLst>
                </a:gridCol>
                <a:gridCol w="2125024">
                  <a:extLst>
                    <a:ext uri="{9D8B030D-6E8A-4147-A177-3AD203B41FA5}"/>
                  </a:extLst>
                </a:gridCol>
                <a:gridCol w="116843">
                  <a:extLst>
                    <a:ext uri="{9D8B030D-6E8A-4147-A177-3AD203B41FA5}"/>
                  </a:extLst>
                </a:gridCol>
                <a:gridCol w="2087205">
                  <a:extLst>
                    <a:ext uri="{9D8B030D-6E8A-4147-A177-3AD203B41FA5}"/>
                  </a:extLst>
                </a:gridCol>
              </a:tblGrid>
              <a:tr h="304939">
                <a:tc>
                  <a:txBody>
                    <a:bodyPr/>
                    <a:lstStyle/>
                    <a:p>
                      <a:pPr algn="ctr"/>
                      <a:r>
                        <a:rPr lang="en-US" altLang="zh-TW" sz="1400" dirty="0" smtClean="0">
                          <a:solidFill>
                            <a:schemeClr val="tx2"/>
                          </a:solidFill>
                          <a:latin typeface="Times New Roman" pitchFamily="18" charset="0"/>
                          <a:ea typeface="+mn-ea"/>
                          <a:cs typeface="Times New Roman" pitchFamily="18" charset="0"/>
                        </a:rPr>
                        <a:t>Container &amp; Tableware </a:t>
                      </a:r>
                      <a:endParaRPr lang="zh-TW" altLang="en-US" sz="1400" dirty="0">
                        <a:solidFill>
                          <a:schemeClr val="tx2"/>
                        </a:solidFill>
                        <a:latin typeface="Times New Roman" pitchFamily="18" charset="0"/>
                        <a:ea typeface="+mn-ea"/>
                        <a:cs typeface="Times New Roman" pitchFamily="18" charset="0"/>
                      </a:endParaRPr>
                    </a:p>
                  </a:txBody>
                  <a:tcPr marL="91442" marR="91442" marT="45741" marB="457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400" dirty="0" smtClean="0">
                          <a:solidFill>
                            <a:schemeClr val="tx2"/>
                          </a:solidFill>
                          <a:latin typeface="Times New Roman" pitchFamily="18" charset="0"/>
                          <a:ea typeface="+mn-ea"/>
                          <a:cs typeface="Times New Roman" pitchFamily="18" charset="0"/>
                        </a:rPr>
                        <a:t>Ultra-Thin Glass </a:t>
                      </a:r>
                      <a:endParaRPr lang="zh-TW" altLang="en-US" sz="1400" dirty="0">
                        <a:solidFill>
                          <a:schemeClr val="tx2"/>
                        </a:solidFill>
                        <a:latin typeface="Times New Roman" pitchFamily="18" charset="0"/>
                        <a:ea typeface="+mn-ea"/>
                        <a:cs typeface="Times New Roman" pitchFamily="18" charset="0"/>
                      </a:endParaRPr>
                    </a:p>
                  </a:txBody>
                  <a:tcPr marL="91442" marR="91442" marT="45741" marB="457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400" dirty="0" smtClean="0">
                          <a:solidFill>
                            <a:schemeClr val="tx2"/>
                          </a:solidFill>
                          <a:latin typeface="Times New Roman" pitchFamily="18" charset="0"/>
                          <a:ea typeface="+mn-ea"/>
                          <a:cs typeface="Times New Roman" pitchFamily="18" charset="0"/>
                        </a:rPr>
                        <a:t>Photovoltaic Glass </a:t>
                      </a:r>
                      <a:endParaRPr lang="zh-TW" altLang="en-US" sz="1400" dirty="0">
                        <a:solidFill>
                          <a:schemeClr val="tx2"/>
                        </a:solidFill>
                        <a:latin typeface="Times New Roman" pitchFamily="18" charset="0"/>
                        <a:ea typeface="+mn-ea"/>
                        <a:cs typeface="Times New Roman" pitchFamily="18" charset="0"/>
                      </a:endParaRPr>
                    </a:p>
                  </a:txBody>
                  <a:tcPr marL="91442" marR="91442" marT="45741" marB="457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zh-TW" altLang="en-US" sz="1400" dirty="0">
                        <a:solidFill>
                          <a:schemeClr val="tx2"/>
                        </a:solidFill>
                        <a:latin typeface="Times New Roman" pitchFamily="18" charset="0"/>
                        <a:ea typeface="+mn-ea"/>
                        <a:cs typeface="Times New Roman" pitchFamily="18" charset="0"/>
                      </a:endParaRPr>
                    </a:p>
                  </a:txBody>
                  <a:tcPr marL="91442" marR="91442" marT="45741" marB="457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sz="1400" dirty="0">
                        <a:solidFill>
                          <a:schemeClr val="tx2"/>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1502115">
                <a:tc>
                  <a:txBody>
                    <a:bodyPr/>
                    <a:lstStyle/>
                    <a:p>
                      <a:endParaRPr lang="zh-TW" altLang="en-US" sz="1400" dirty="0">
                        <a:solidFill>
                          <a:schemeClr val="tx2"/>
                        </a:solidFill>
                        <a:latin typeface="+mn-ea"/>
                        <a:ea typeface="+mn-ea"/>
                      </a:endParaRPr>
                    </a:p>
                  </a:txBody>
                  <a:tcPr marL="91442" marR="91442" marT="45741" marB="457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400" dirty="0">
                        <a:solidFill>
                          <a:schemeClr val="tx2"/>
                        </a:solidFill>
                        <a:latin typeface="+mn-ea"/>
                        <a:ea typeface="+mn-ea"/>
                      </a:endParaRPr>
                    </a:p>
                  </a:txBody>
                  <a:tcPr marL="91442" marR="91442" marT="45741" marB="457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zh-TW" altLang="en-US" sz="1400" dirty="0">
                        <a:solidFill>
                          <a:schemeClr val="tx2"/>
                        </a:solidFill>
                        <a:latin typeface="+mn-ea"/>
                        <a:ea typeface="+mn-ea"/>
                      </a:endParaRPr>
                    </a:p>
                  </a:txBody>
                  <a:tcPr marL="91442" marR="91442" marT="45741" marB="457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a:txBody>
                    <a:bodyPr/>
                    <a:lstStyle/>
                    <a:p>
                      <a:endParaRPr lang="zh-TW" altLang="en-US" sz="1400" dirty="0">
                        <a:solidFill>
                          <a:schemeClr val="tx2"/>
                        </a:solidFill>
                        <a:latin typeface="+mn-ea"/>
                        <a:ea typeface="+mn-ea"/>
                      </a:endParaRPr>
                    </a:p>
                  </a:txBody>
                  <a:tcPr marL="91442" marR="91442" marT="45741" marB="457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457344">
                <a:tc>
                  <a:txBody>
                    <a:bodyPr/>
                    <a:lstStyle/>
                    <a:p>
                      <a:pPr algn="ctr"/>
                      <a:r>
                        <a:rPr lang="en-US" altLang="zh-TW" sz="1200" b="1" dirty="0" smtClean="0">
                          <a:solidFill>
                            <a:srgbClr val="FF0000"/>
                          </a:solidFill>
                          <a:latin typeface="Times New Roman" panose="02020603050405020304" pitchFamily="18" charset="0"/>
                          <a:ea typeface="+mn-ea"/>
                          <a:cs typeface="Times New Roman" panose="02020603050405020304" pitchFamily="18" charset="0"/>
                        </a:rPr>
                        <a:t>Taiwan </a:t>
                      </a:r>
                      <a:r>
                        <a:rPr lang="en-US" altLang="zh-TW" sz="1200" b="1" dirty="0" err="1" smtClean="0">
                          <a:solidFill>
                            <a:srgbClr val="FF0000"/>
                          </a:solidFill>
                          <a:latin typeface="Times New Roman" panose="02020603050405020304" pitchFamily="18" charset="0"/>
                          <a:ea typeface="+mn-ea"/>
                          <a:cs typeface="Times New Roman" panose="02020603050405020304" pitchFamily="18" charset="0"/>
                        </a:rPr>
                        <a:t>Hsinchu</a:t>
                      </a:r>
                      <a:r>
                        <a:rPr lang="en-US" altLang="zh-TW" sz="1200" b="1" dirty="0" smtClean="0">
                          <a:solidFill>
                            <a:srgbClr val="FF0000"/>
                          </a:solidFill>
                          <a:latin typeface="Times New Roman" panose="02020603050405020304" pitchFamily="18" charset="0"/>
                          <a:ea typeface="+mn-ea"/>
                          <a:cs typeface="Times New Roman" panose="02020603050405020304" pitchFamily="18" charset="0"/>
                        </a:rPr>
                        <a:t> Factory (TS)</a:t>
                      </a:r>
                      <a:endParaRPr lang="zh-TW" altLang="en-US" sz="1200" b="1" dirty="0">
                        <a:solidFill>
                          <a:srgbClr val="FF0000"/>
                        </a:solidFill>
                        <a:latin typeface="Times New Roman" panose="02020603050405020304" pitchFamily="18" charset="0"/>
                        <a:ea typeface="+mn-ea"/>
                        <a:cs typeface="Times New Roman" panose="02020603050405020304" pitchFamily="18" charset="0"/>
                      </a:endParaRPr>
                    </a:p>
                  </a:txBody>
                  <a:tcPr marL="91444" marR="91444" marT="45733" marB="4573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100" b="1" dirty="0" smtClean="0">
                          <a:solidFill>
                            <a:srgbClr val="FF0000"/>
                          </a:solidFill>
                          <a:latin typeface="Times New Roman" panose="02020603050405020304" pitchFamily="18" charset="0"/>
                          <a:ea typeface="+mn-ea"/>
                          <a:cs typeface="Times New Roman" panose="02020603050405020304" pitchFamily="18" charset="0"/>
                        </a:rPr>
                        <a:t>Taiwan</a:t>
                      </a:r>
                      <a:r>
                        <a:rPr lang="en-US" altLang="zh-TW" sz="1100" b="1" baseline="0" dirty="0" smtClean="0">
                          <a:solidFill>
                            <a:srgbClr val="FF0000"/>
                          </a:solidFill>
                          <a:latin typeface="Times New Roman" panose="02020603050405020304" pitchFamily="18" charset="0"/>
                          <a:ea typeface="+mn-ea"/>
                          <a:cs typeface="Times New Roman" panose="02020603050405020304" pitchFamily="18" charset="0"/>
                        </a:rPr>
                        <a:t> Taichung Factory (</a:t>
                      </a:r>
                      <a:r>
                        <a:rPr lang="en-US" altLang="zh-TW" sz="1100" b="1" dirty="0" smtClean="0">
                          <a:solidFill>
                            <a:srgbClr val="FF0000"/>
                          </a:solidFill>
                          <a:latin typeface="Times New Roman" panose="02020603050405020304" pitchFamily="18" charset="0"/>
                          <a:ea typeface="+mn-ea"/>
                          <a:cs typeface="Times New Roman" panose="02020603050405020304" pitchFamily="18" charset="0"/>
                        </a:rPr>
                        <a:t>TF-5)</a:t>
                      </a:r>
                      <a:endParaRPr lang="zh-TW" altLang="en-US" sz="1100" b="1" dirty="0" smtClean="0">
                        <a:solidFill>
                          <a:srgbClr val="FF0000"/>
                        </a:solidFill>
                        <a:latin typeface="Times New Roman" panose="02020603050405020304" pitchFamily="18" charset="0"/>
                        <a:ea typeface="+mn-ea"/>
                        <a:cs typeface="Times New Roman" panose="02020603050405020304" pitchFamily="18" charset="0"/>
                      </a:endParaRPr>
                    </a:p>
                  </a:txBody>
                  <a:tcPr marL="91444" marR="91444" marT="45733" marB="4573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TG Fujian Photovoltaic Glass Co., Ltd. (FPG)</a:t>
                      </a:r>
                      <a:endParaRPr kumimoji="0" lang="zh-TW" altLang="en-US"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marL="91442" marR="91442" marT="45741" marB="4574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marL="91442" marR="91442" marT="45741" marB="4574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274444">
                <a:tc>
                  <a:txBody>
                    <a:bodyPr/>
                    <a:lstStyle/>
                    <a:p>
                      <a:pPr algn="ctr">
                        <a:spcBef>
                          <a:spcPct val="50000"/>
                        </a:spcBef>
                      </a:pPr>
                      <a:r>
                        <a:rPr lang="en-US" altLang="zh-TW" sz="1200" dirty="0" smtClean="0">
                          <a:solidFill>
                            <a:schemeClr val="tx2"/>
                          </a:solidFill>
                          <a:latin typeface="Times New Roman" panose="02020603050405020304" pitchFamily="18" charset="0"/>
                          <a:ea typeface="+mn-ea"/>
                          <a:cs typeface="Times New Roman" panose="02020603050405020304" pitchFamily="18" charset="0"/>
                        </a:rPr>
                        <a:t>129,090 M</a:t>
                      </a:r>
                      <a:r>
                        <a:rPr lang="en-US" altLang="zh-TW" sz="1200" baseline="30000" dirty="0" smtClean="0">
                          <a:solidFill>
                            <a:schemeClr val="tx2"/>
                          </a:solidFill>
                          <a:latin typeface="Times New Roman" panose="02020603050405020304" pitchFamily="18" charset="0"/>
                          <a:ea typeface="+mn-ea"/>
                          <a:cs typeface="Times New Roman" panose="02020603050405020304" pitchFamily="18" charset="0"/>
                        </a:rPr>
                        <a:t>2</a:t>
                      </a:r>
                      <a:endParaRPr lang="en-US" altLang="zh-TW" sz="1200" baseline="30000" dirty="0">
                        <a:solidFill>
                          <a:schemeClr val="tx2"/>
                        </a:solidFill>
                        <a:latin typeface="Times New Roman" panose="02020603050405020304" pitchFamily="18" charset="0"/>
                        <a:ea typeface="+mn-ea"/>
                        <a:cs typeface="Times New Roman" panose="02020603050405020304" pitchFamily="18" charset="0"/>
                      </a:endParaRPr>
                    </a:p>
                  </a:txBody>
                  <a:tcPr marL="91444" marR="91444" marT="45733" marB="4573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dirty="0" smtClean="0">
                          <a:solidFill>
                            <a:schemeClr val="tx2"/>
                          </a:solidFill>
                          <a:latin typeface="Times New Roman" panose="02020603050405020304" pitchFamily="18" charset="0"/>
                          <a:ea typeface="+mn-ea"/>
                          <a:cs typeface="Times New Roman" panose="02020603050405020304" pitchFamily="18" charset="0"/>
                        </a:rPr>
                        <a:t>250,068 M</a:t>
                      </a:r>
                      <a:r>
                        <a:rPr lang="en-US" altLang="zh-TW" sz="1200" baseline="30000" dirty="0" smtClean="0">
                          <a:solidFill>
                            <a:schemeClr val="tx2"/>
                          </a:solidFill>
                          <a:latin typeface="Times New Roman" panose="02020603050405020304" pitchFamily="18" charset="0"/>
                          <a:ea typeface="+mn-ea"/>
                          <a:cs typeface="Times New Roman" panose="02020603050405020304" pitchFamily="18" charset="0"/>
                        </a:rPr>
                        <a:t>2</a:t>
                      </a:r>
                    </a:p>
                  </a:txBody>
                  <a:tcPr marL="91444" marR="91444" marT="45733" marB="4573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spcBef>
                          <a:spcPct val="50000"/>
                        </a:spcBef>
                      </a:pPr>
                      <a:r>
                        <a:rPr lang="en-US" altLang="zh-TW" sz="1200" dirty="0" smtClean="0">
                          <a:solidFill>
                            <a:schemeClr val="tx2"/>
                          </a:solidFill>
                          <a:latin typeface="Times New Roman" panose="02020603050405020304" pitchFamily="18" charset="0"/>
                          <a:ea typeface="+mn-ea"/>
                          <a:cs typeface="Times New Roman" panose="02020603050405020304" pitchFamily="18" charset="0"/>
                        </a:rPr>
                        <a:t>388,822 M</a:t>
                      </a:r>
                      <a:r>
                        <a:rPr lang="en-US" altLang="zh-TW" sz="1200" baseline="30000" dirty="0" smtClean="0">
                          <a:solidFill>
                            <a:schemeClr val="tx2"/>
                          </a:solidFill>
                          <a:latin typeface="Times New Roman" panose="02020603050405020304" pitchFamily="18" charset="0"/>
                          <a:ea typeface="+mn-ea"/>
                          <a:cs typeface="Times New Roman" panose="02020603050405020304" pitchFamily="18" charset="0"/>
                        </a:rPr>
                        <a:t>2</a:t>
                      </a:r>
                      <a:endParaRPr lang="en-US" altLang="zh-TW" sz="1200" baseline="30000" dirty="0">
                        <a:solidFill>
                          <a:schemeClr val="tx2"/>
                        </a:solidFill>
                        <a:latin typeface="Times New Roman" panose="02020603050405020304" pitchFamily="18" charset="0"/>
                        <a:ea typeface="+mn-ea"/>
                        <a:cs typeface="Times New Roman" panose="02020603050405020304" pitchFamily="18" charset="0"/>
                      </a:endParaRPr>
                    </a:p>
                  </a:txBody>
                  <a:tcPr marL="91442" marR="91442" marT="45741" marB="4574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a:txBody>
                    <a:bodyPr/>
                    <a:lstStyle/>
                    <a:p>
                      <a:pPr algn="ctr">
                        <a:spcBef>
                          <a:spcPct val="50000"/>
                        </a:spcBef>
                      </a:pPr>
                      <a:endParaRPr lang="en-US" altLang="zh-TW" sz="1200" baseline="30000" dirty="0">
                        <a:solidFill>
                          <a:schemeClr val="tx2"/>
                        </a:solidFill>
                        <a:latin typeface="Times New Roman" panose="02020603050405020304" pitchFamily="18" charset="0"/>
                        <a:ea typeface="+mn-ea"/>
                        <a:cs typeface="Times New Roman" panose="02020603050405020304" pitchFamily="18" charset="0"/>
                      </a:endParaRPr>
                    </a:p>
                  </a:txBody>
                  <a:tcPr marL="91442" marR="91442" marT="45741" marB="4574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548717">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6 Container </a:t>
                      </a:r>
                      <a:r>
                        <a:rPr kumimoji="1" lang="zh-TW" altLang="en-US"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1 </a:t>
                      </a:r>
                      <a:r>
                        <a:rPr kumimoji="1" lang="en-US" altLang="zh-TW" sz="1200" b="0" i="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Kitchenware</a:t>
                      </a:r>
                      <a:endPar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169,000</a:t>
                      </a:r>
                      <a:r>
                        <a:rPr kumimoji="1" lang="zh-TW" altLang="en-US"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 </a:t>
                      </a:r>
                      <a:r>
                        <a:rPr kumimoji="1" lang="en-US" altLang="zh-TW" sz="1200" u="none" strike="noStrike" cap="none" normalizeH="0" baseline="0" dirty="0" err="1" smtClean="0">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/y</a:t>
                      </a:r>
                      <a:endParaRPr kumimoji="1" lang="en-US" altLang="zh-TW" sz="1200" b="0" i="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endParaRPr>
                    </a:p>
                  </a:txBody>
                  <a:tcPr marL="91444" marR="91444"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b="0" i="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1 </a:t>
                      </a:r>
                      <a:r>
                        <a:rPr lang="en-US" altLang="zh-TW" sz="1200" dirty="0" smtClean="0">
                          <a:solidFill>
                            <a:schemeClr val="tx2"/>
                          </a:solidFill>
                          <a:latin typeface="Times New Roman" pitchFamily="18" charset="0"/>
                          <a:ea typeface="+mn-ea"/>
                          <a:cs typeface="Times New Roman" pitchFamily="18" charset="0"/>
                        </a:rPr>
                        <a:t>Ultra-Thin Glass</a:t>
                      </a:r>
                      <a:endParaRPr kumimoji="1" lang="en-US" altLang="zh-TW" sz="1200" b="0" i="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29,280</a:t>
                      </a:r>
                      <a:r>
                        <a:rPr kumimoji="1" lang="zh-TW" altLang="en-US"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 </a:t>
                      </a:r>
                      <a:r>
                        <a:rPr kumimoji="1" lang="en-US" altLang="zh-TW" sz="1200" u="none" strike="noStrike" cap="none" normalizeH="0" baseline="0" dirty="0" err="1" smtClean="0">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/y</a:t>
                      </a:r>
                      <a:endParaRPr kumimoji="1" lang="en-US" altLang="zh-TW" sz="1200" b="0" i="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endParaRPr>
                    </a:p>
                  </a:txBody>
                  <a:tcPr marL="91442" marR="91442" marT="45741" marB="4574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1 </a:t>
                      </a:r>
                      <a:r>
                        <a:rPr lang="en-US" altLang="zh-TW" sz="1200" dirty="0" smtClean="0">
                          <a:solidFill>
                            <a:schemeClr val="tx2"/>
                          </a:solidFill>
                          <a:latin typeface="Times New Roman" pitchFamily="18" charset="0"/>
                          <a:ea typeface="+mn-ea"/>
                          <a:cs typeface="Times New Roman" pitchFamily="18" charset="0"/>
                        </a:rPr>
                        <a:t>Photovoltaic Glass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237,250</a:t>
                      </a:r>
                      <a:r>
                        <a:rPr kumimoji="1" lang="zh-TW" altLang="en-US"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  </a:t>
                      </a:r>
                      <a:r>
                        <a:rPr kumimoji="1" lang="en-US" altLang="zh-TW" sz="1200" u="none" strike="noStrike" cap="none" normalizeH="0" baseline="0" dirty="0" err="1" smtClean="0">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/y</a:t>
                      </a:r>
                      <a:endParaRPr lang="zh-TW" altLang="en-US" sz="1200" dirty="0" smtClean="0">
                        <a:solidFill>
                          <a:schemeClr val="tx2"/>
                        </a:solidFill>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1200" b="0" i="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endParaRPr>
                    </a:p>
                  </a:txBody>
                  <a:tcPr marL="91442" marR="91442" marT="45741" marB="457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zh-TW" altLang="en-U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zh-TW" sz="1200" b="0" i="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endParaRPr>
                    </a:p>
                  </a:txBody>
                  <a:tcPr marL="91442" marR="91442" marT="45741" marB="457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457328">
                <a:tc>
                  <a:txBody>
                    <a:bodyPr/>
                    <a:lstStyle/>
                    <a:p>
                      <a:pPr marL="0" marR="0" lvl="0" indent="0" algn="ctr" defTabSz="914400" rtl="0" eaLnBrk="1" fontAlgn="base" latinLnBrk="0" hangingPunct="1">
                        <a:lnSpc>
                          <a:spcPts val="1200"/>
                        </a:lnSpc>
                        <a:spcBef>
                          <a:spcPts val="0"/>
                        </a:spcBef>
                        <a:spcAft>
                          <a:spcPct val="0"/>
                        </a:spcAft>
                        <a:buClrTx/>
                        <a:buSzTx/>
                        <a:buFontTx/>
                        <a:buNone/>
                        <a:tabLst/>
                      </a:pPr>
                      <a:endParaRPr kumimoji="1" lang="en-US" altLang="zh-TW" sz="1200" u="none" strike="noStrike" kern="1200"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endParaRPr>
                    </a:p>
                  </a:txBody>
                  <a:tcPr marL="91444" marR="91444"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gridSpan="2"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dirty="0" smtClean="0">
                        <a:ln>
                          <a:noFill/>
                        </a:ln>
                        <a:solidFill>
                          <a:schemeClr val="tx2"/>
                        </a:solidFill>
                        <a:effectLst/>
                        <a:latin typeface="+mn-ea"/>
                        <a:ea typeface="+mn-ea"/>
                        <a:cs typeface="微軟正黑體"/>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lang="zh-TW" altLang="en-US"/>
                    </a:p>
                  </a:txBody>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1200" b="0" i="0" u="none" strike="noStrike" cap="none" normalizeH="0" baseline="0" dirty="0" smtClean="0">
                        <a:ln>
                          <a:noFill/>
                        </a:ln>
                        <a:solidFill>
                          <a:schemeClr val="tx2"/>
                        </a:solidFill>
                        <a:effectLst/>
                        <a:latin typeface="+mn-ea"/>
                        <a:ea typeface="+mn-ea"/>
                        <a:cs typeface="微軟正黑體"/>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bl>
          </a:graphicData>
        </a:graphic>
      </p:graphicFrame>
      <p:sp>
        <p:nvSpPr>
          <p:cNvPr id="13345" name="標題 1"/>
          <p:cNvSpPr>
            <a:spLocks noGrp="1"/>
          </p:cNvSpPr>
          <p:nvPr>
            <p:ph type="title"/>
          </p:nvPr>
        </p:nvSpPr>
        <p:spPr>
          <a:xfrm>
            <a:off x="457200" y="49759"/>
            <a:ext cx="6707188" cy="642937"/>
          </a:xfrm>
        </p:spPr>
        <p:txBody>
          <a:bodyPr>
            <a:noAutofit/>
          </a:bodyPr>
          <a:lstStyle/>
          <a:p>
            <a:pPr marL="320040" indent="-320040" eaLnBrk="1" fontAlgn="auto" hangingPunct="1">
              <a:spcAft>
                <a:spcPts val="0"/>
              </a:spcAft>
              <a:buClr>
                <a:schemeClr val="accent6">
                  <a:lumMod val="75000"/>
                </a:schemeClr>
              </a:buClr>
              <a:defRPr/>
            </a:pPr>
            <a:r>
              <a:rPr lang="en-US" altLang="zh-TW" sz="2000" dirty="0">
                <a:latin typeface="Times New Roman" pitchFamily="18" charset="0"/>
                <a:cs typeface="Times New Roman" pitchFamily="18" charset="0"/>
              </a:rPr>
              <a:t>Production Facilities – </a:t>
            </a:r>
            <a:r>
              <a:rPr lang="en-US" altLang="zh-TW" sz="2000" dirty="0" smtClean="0">
                <a:latin typeface="Times New Roman" pitchFamily="18" charset="0"/>
                <a:cs typeface="Times New Roman" pitchFamily="18" charset="0"/>
              </a:rPr>
              <a:t>Container </a:t>
            </a:r>
            <a:r>
              <a:rPr lang="en-US" altLang="zh-TW" sz="2000" dirty="0">
                <a:latin typeface="Times New Roman" pitchFamily="18" charset="0"/>
                <a:cs typeface="Times New Roman" pitchFamily="18" charset="0"/>
              </a:rPr>
              <a:t>&amp; Tableware / Ultra-Thin Glass / </a:t>
            </a:r>
            <a:r>
              <a:rPr lang="en-US" altLang="zh-TW" sz="2000" dirty="0" smtClean="0">
                <a:latin typeface="Times New Roman" pitchFamily="18" charset="0"/>
                <a:cs typeface="Times New Roman" pitchFamily="18" charset="0"/>
              </a:rPr>
              <a:t>Photovoltaic </a:t>
            </a:r>
            <a:r>
              <a:rPr lang="en-US" altLang="zh-TW" sz="2000" dirty="0">
                <a:latin typeface="Times New Roman" pitchFamily="18" charset="0"/>
                <a:cs typeface="Times New Roman" pitchFamily="18" charset="0"/>
              </a:rPr>
              <a:t>Glass / Automotive Glass</a:t>
            </a:r>
            <a:endParaRPr altLang="en-US" sz="2000" dirty="0" smtClean="0">
              <a:latin typeface="Times New Roman" pitchFamily="18" charset="0"/>
            </a:endParaRPr>
          </a:p>
        </p:txBody>
      </p:sp>
      <p:pic>
        <p:nvPicPr>
          <p:cNvPr id="19491" name="圖片 6" descr="台中.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520950" y="1111250"/>
            <a:ext cx="20161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2" name="圖片 7" descr="台中.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85763" y="4195763"/>
            <a:ext cx="20161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3" name="圖片 8" descr="TYAU最新航拍图.jp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2520950" y="4208463"/>
            <a:ext cx="20161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表格 9"/>
          <p:cNvGraphicFramePr>
            <a:graphicFrameLocks noGrp="1"/>
          </p:cNvGraphicFramePr>
          <p:nvPr/>
        </p:nvGraphicFramePr>
        <p:xfrm>
          <a:off x="395288" y="5589588"/>
          <a:ext cx="4140200" cy="1223970"/>
        </p:xfrm>
        <a:graphic>
          <a:graphicData uri="http://schemas.openxmlformats.org/drawingml/2006/table">
            <a:tbl>
              <a:tblPr firstRow="1" bandRow="1">
                <a:tableStyleId>{5C22544A-7EE6-4342-B048-85BDC9FD1C3A}</a:tableStyleId>
              </a:tblPr>
              <a:tblGrid>
                <a:gridCol w="2049114">
                  <a:extLst>
                    <a:ext uri="{9D8B030D-6E8A-4147-A177-3AD203B41FA5}"/>
                  </a:extLst>
                </a:gridCol>
                <a:gridCol w="2091086">
                  <a:extLst>
                    <a:ext uri="{9D8B030D-6E8A-4147-A177-3AD203B41FA5}"/>
                  </a:extLst>
                </a:gridCol>
              </a:tblGrid>
              <a:tr h="4567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Taiwan </a:t>
                      </a:r>
                      <a:r>
                        <a:rPr kumimoji="0" lang="en-US" altLang="zh-TW" sz="1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Autoglass</a:t>
                      </a:r>
                      <a:r>
                        <a:rPr kumimoji="0" lang="en-US" altLang="zh-TW"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Ind. Corp. (TAGC)</a:t>
                      </a:r>
                      <a:endParaRPr kumimoji="0" lang="zh-TW" altLang="en-US"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marL="91447" marR="91447" marT="45499" marB="454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TG </a:t>
                      </a:r>
                      <a:r>
                        <a:rPr kumimoji="0" lang="en-US" altLang="zh-TW" sz="1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Yueda</a:t>
                      </a:r>
                      <a:r>
                        <a:rPr kumimoji="0" lang="en-US" altLang="zh-TW"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zh-TW" sz="1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Autoglass</a:t>
                      </a:r>
                      <a:r>
                        <a:rPr kumimoji="0" lang="en-US" altLang="zh-TW"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Co., Ltd. (TYAU)</a:t>
                      </a:r>
                      <a:endParaRPr kumimoji="0" lang="zh-TW" altLang="en-US"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marL="91447" marR="91447" marT="45499" marB="454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273876">
                <a:tc>
                  <a:txBody>
                    <a:bodyPr/>
                    <a:lstStyle/>
                    <a:p>
                      <a:pPr algn="ctr">
                        <a:spcBef>
                          <a:spcPct val="50000"/>
                        </a:spcBef>
                      </a:pPr>
                      <a:r>
                        <a:rPr lang="en-US" altLang="zh-TW" sz="1200" dirty="0" smtClean="0">
                          <a:solidFill>
                            <a:schemeClr val="tx2"/>
                          </a:solidFill>
                          <a:latin typeface="Times New Roman" panose="02020603050405020304" pitchFamily="18" charset="0"/>
                          <a:ea typeface="+mn-ea"/>
                          <a:cs typeface="Times New Roman" panose="02020603050405020304" pitchFamily="18" charset="0"/>
                        </a:rPr>
                        <a:t>250,068 M</a:t>
                      </a:r>
                      <a:r>
                        <a:rPr lang="en-US" altLang="zh-TW" sz="1200" baseline="30000" dirty="0" smtClean="0">
                          <a:solidFill>
                            <a:schemeClr val="tx2"/>
                          </a:solidFill>
                          <a:latin typeface="Times New Roman" panose="02020603050405020304" pitchFamily="18" charset="0"/>
                          <a:ea typeface="+mn-ea"/>
                          <a:cs typeface="Times New Roman" panose="02020603050405020304" pitchFamily="18" charset="0"/>
                        </a:rPr>
                        <a:t>2</a:t>
                      </a:r>
                      <a:endParaRPr lang="en-US" altLang="zh-TW" sz="1200" baseline="30000" dirty="0">
                        <a:solidFill>
                          <a:schemeClr val="tx2"/>
                        </a:solidFill>
                        <a:latin typeface="Times New Roman" panose="02020603050405020304" pitchFamily="18" charset="0"/>
                        <a:ea typeface="+mn-ea"/>
                        <a:cs typeface="Times New Roman" panose="02020603050405020304" pitchFamily="18" charset="0"/>
                      </a:endParaRPr>
                    </a:p>
                  </a:txBody>
                  <a:tcPr marL="91447" marR="91447" marT="45499" marB="454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ct val="50000"/>
                        </a:spcBef>
                      </a:pPr>
                      <a:r>
                        <a:rPr lang="en-US" altLang="zh-TW" sz="1200" dirty="0" smtClean="0">
                          <a:solidFill>
                            <a:schemeClr val="tx2"/>
                          </a:solidFill>
                          <a:latin typeface="Times New Roman" panose="02020603050405020304" pitchFamily="18" charset="0"/>
                          <a:ea typeface="+mn-ea"/>
                          <a:cs typeface="Times New Roman" panose="02020603050405020304" pitchFamily="18" charset="0"/>
                        </a:rPr>
                        <a:t>132,755 M</a:t>
                      </a:r>
                      <a:r>
                        <a:rPr lang="en-US" altLang="zh-TW" sz="1200" baseline="30000" dirty="0" smtClean="0">
                          <a:solidFill>
                            <a:schemeClr val="tx2"/>
                          </a:solidFill>
                          <a:latin typeface="Times New Roman" panose="02020603050405020304" pitchFamily="18" charset="0"/>
                          <a:ea typeface="+mn-ea"/>
                          <a:cs typeface="Times New Roman" panose="02020603050405020304" pitchFamily="18" charset="0"/>
                        </a:rPr>
                        <a:t>2</a:t>
                      </a:r>
                      <a:endParaRPr lang="en-US" altLang="zh-TW" sz="1200" baseline="30000" dirty="0">
                        <a:solidFill>
                          <a:schemeClr val="tx2"/>
                        </a:solidFill>
                        <a:latin typeface="Times New Roman" panose="02020603050405020304" pitchFamily="18" charset="0"/>
                        <a:ea typeface="+mn-ea"/>
                        <a:cs typeface="Times New Roman" panose="02020603050405020304" pitchFamily="18" charset="0"/>
                      </a:endParaRPr>
                    </a:p>
                  </a:txBody>
                  <a:tcPr marL="91447" marR="91447" marT="45499" marB="454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4933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1 </a:t>
                      </a:r>
                      <a:r>
                        <a:rPr lang="en-US" altLang="zh-TW" sz="1200" b="0" dirty="0" smtClean="0">
                          <a:solidFill>
                            <a:schemeClr val="tx2"/>
                          </a:solidFill>
                          <a:latin typeface="Times New Roman" pitchFamily="18" charset="0"/>
                          <a:cs typeface="Times New Roman" pitchFamily="18" charset="0"/>
                        </a:rPr>
                        <a:t>Automotive Glass</a:t>
                      </a:r>
                      <a:endParaRPr kumimoji="1" lang="en-US" altLang="zh-TW" sz="1200" b="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250,000</a:t>
                      </a:r>
                      <a:r>
                        <a:rPr kumimoji="1" lang="zh-TW" altLang="en-US"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 </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units</a:t>
                      </a:r>
                      <a:endParaRPr kumimoji="1" lang="en-US" altLang="zh-TW" sz="1200" b="0" i="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endParaRPr>
                    </a:p>
                  </a:txBody>
                  <a:tcPr marL="91447" marR="91447" marT="45499" marB="454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5 </a:t>
                      </a:r>
                      <a:r>
                        <a:rPr lang="en-US" altLang="zh-TW" sz="1200" b="0" dirty="0" smtClean="0">
                          <a:solidFill>
                            <a:schemeClr val="tx2"/>
                          </a:solidFill>
                          <a:latin typeface="Times New Roman" pitchFamily="18" charset="0"/>
                          <a:cs typeface="Times New Roman" pitchFamily="18" charset="0"/>
                        </a:rPr>
                        <a:t>Automotive Glass</a:t>
                      </a:r>
                      <a:endPar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2,000,000</a:t>
                      </a:r>
                      <a:r>
                        <a:rPr kumimoji="1" lang="zh-TW" altLang="en-US"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 </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units</a:t>
                      </a:r>
                      <a:endParaRPr kumimoji="1" lang="en-US" altLang="zh-TW" sz="1200" b="0" i="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endParaRPr>
                    </a:p>
                  </a:txBody>
                  <a:tcPr marL="91447" marR="91447" marT="45499" marB="454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bl>
          </a:graphicData>
        </a:graphic>
      </p:graphicFrame>
      <p:sp>
        <p:nvSpPr>
          <p:cNvPr id="19508" name="文字方塊 10"/>
          <p:cNvSpPr txBox="1">
            <a:spLocks noChangeArrowheads="1"/>
          </p:cNvSpPr>
          <p:nvPr/>
        </p:nvSpPr>
        <p:spPr bwMode="auto">
          <a:xfrm>
            <a:off x="1393825" y="3903663"/>
            <a:ext cx="2135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138677"/>
              </a:buClr>
              <a:buSzPct val="130000"/>
              <a:buFont typeface="Georgia" pitchFamily="18" charset="0"/>
              <a:buChar char="*"/>
              <a:defRPr sz="2200">
                <a:solidFill>
                  <a:srgbClr val="404040"/>
                </a:solidFill>
                <a:latin typeface="Trebuchet MS" pitchFamily="34" charset="0"/>
                <a:ea typeface="微軟正黑體" pitchFamily="34" charset="-120"/>
              </a:defRPr>
            </a:lvl1pPr>
            <a:lvl2pPr marL="742950" indent="-285750">
              <a:spcBef>
                <a:spcPct val="20000"/>
              </a:spcBef>
              <a:spcAft>
                <a:spcPts val="300"/>
              </a:spcAft>
              <a:buClr>
                <a:srgbClr val="138677"/>
              </a:buClr>
              <a:buSzPct val="130000"/>
              <a:buFont typeface="Georgia" pitchFamily="18" charset="0"/>
              <a:buChar char="*"/>
              <a:defRPr sz="2000">
                <a:solidFill>
                  <a:srgbClr val="404040"/>
                </a:solidFill>
                <a:latin typeface="Trebuchet MS" pitchFamily="34" charset="0"/>
                <a:ea typeface="微軟正黑體" pitchFamily="34" charset="-120"/>
              </a:defRPr>
            </a:lvl2pPr>
            <a:lvl3pPr marL="1143000" indent="-228600">
              <a:spcBef>
                <a:spcPct val="20000"/>
              </a:spcBef>
              <a:spcAft>
                <a:spcPts val="300"/>
              </a:spcAft>
              <a:buClr>
                <a:srgbClr val="138677"/>
              </a:buClr>
              <a:buSzPct val="130000"/>
              <a:buFont typeface="Georgia" pitchFamily="18" charset="0"/>
              <a:buChar char="*"/>
              <a:defRPr>
                <a:solidFill>
                  <a:srgbClr val="404040"/>
                </a:solidFill>
                <a:latin typeface="Trebuchet MS" pitchFamily="34" charset="0"/>
                <a:ea typeface="微軟正黑體" pitchFamily="34" charset="-120"/>
              </a:defRPr>
            </a:lvl3pPr>
            <a:lvl4pPr marL="1600200" indent="-228600">
              <a:spcBef>
                <a:spcPct val="20000"/>
              </a:spcBef>
              <a:spcAft>
                <a:spcPts val="300"/>
              </a:spcAft>
              <a:buClr>
                <a:srgbClr val="138677"/>
              </a:buClr>
              <a:buSzPct val="130000"/>
              <a:buFont typeface="Georgia" pitchFamily="18" charset="0"/>
              <a:buChar char="*"/>
              <a:defRPr sz="1600">
                <a:solidFill>
                  <a:srgbClr val="404040"/>
                </a:solidFill>
                <a:latin typeface="Trebuchet MS" pitchFamily="34" charset="0"/>
                <a:ea typeface="微軟正黑體" pitchFamily="34" charset="-120"/>
              </a:defRPr>
            </a:lvl4pPr>
            <a:lvl5pPr marL="2057400" indent="-22860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5pPr>
            <a:lvl6pPr marL="25146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6pPr>
            <a:lvl7pPr marL="29718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7pPr>
            <a:lvl8pPr marL="34290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8pPr>
            <a:lvl9pPr marL="38862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9pPr>
          </a:lstStyle>
          <a:p>
            <a:pPr algn="ctr" eaLnBrk="1" hangingPunct="1">
              <a:spcBef>
                <a:spcPct val="0"/>
              </a:spcBef>
              <a:spcAft>
                <a:spcPct val="0"/>
              </a:spcAft>
              <a:buClrTx/>
              <a:buSzTx/>
              <a:buFontTx/>
              <a:buNone/>
            </a:pPr>
            <a:r>
              <a:rPr lang="en-US" altLang="zh-TW" sz="1400" b="1">
                <a:solidFill>
                  <a:schemeClr val="tx2"/>
                </a:solidFill>
                <a:latin typeface="Times New Roman" pitchFamily="18" charset="0"/>
                <a:ea typeface="新細明體" charset="-120"/>
                <a:cs typeface="Times New Roman" pitchFamily="18" charset="0"/>
              </a:rPr>
              <a:t>Automotive Glass</a:t>
            </a:r>
            <a:endParaRPr lang="zh-TW" altLang="en-US" sz="1400" b="1">
              <a:solidFill>
                <a:schemeClr val="tx2"/>
              </a:solidFill>
              <a:latin typeface="Times New Roman" pitchFamily="18" charset="0"/>
              <a:ea typeface="新細明體" charset="-120"/>
              <a:cs typeface="Times New Roman" pitchFamily="18" charset="0"/>
            </a:endParaRPr>
          </a:p>
        </p:txBody>
      </p:sp>
      <p:sp>
        <p:nvSpPr>
          <p:cNvPr id="19509" name="投影片編號版面配置區 10"/>
          <p:cNvSpPr txBox="1">
            <a:spLocks/>
          </p:cNvSpPr>
          <p:nvPr/>
        </p:nvSpPr>
        <p:spPr bwMode="auto">
          <a:xfrm>
            <a:off x="6553200" y="6453188"/>
            <a:ext cx="21336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138677"/>
              </a:buClr>
              <a:buSzPct val="130000"/>
              <a:buFont typeface="Georgia" pitchFamily="18" charset="0"/>
              <a:buChar char="*"/>
              <a:defRPr sz="2200">
                <a:solidFill>
                  <a:srgbClr val="404040"/>
                </a:solidFill>
                <a:latin typeface="Trebuchet MS" pitchFamily="34" charset="0"/>
                <a:ea typeface="微軟正黑體" pitchFamily="34" charset="-120"/>
              </a:defRPr>
            </a:lvl1pPr>
            <a:lvl2pPr marL="742950" indent="-285750">
              <a:spcBef>
                <a:spcPct val="20000"/>
              </a:spcBef>
              <a:spcAft>
                <a:spcPts val="300"/>
              </a:spcAft>
              <a:buClr>
                <a:srgbClr val="138677"/>
              </a:buClr>
              <a:buSzPct val="130000"/>
              <a:buFont typeface="Georgia" pitchFamily="18" charset="0"/>
              <a:buChar char="*"/>
              <a:defRPr sz="2000">
                <a:solidFill>
                  <a:srgbClr val="404040"/>
                </a:solidFill>
                <a:latin typeface="Trebuchet MS" pitchFamily="34" charset="0"/>
                <a:ea typeface="微軟正黑體" pitchFamily="34" charset="-120"/>
              </a:defRPr>
            </a:lvl2pPr>
            <a:lvl3pPr marL="1143000" indent="-228600">
              <a:spcBef>
                <a:spcPct val="20000"/>
              </a:spcBef>
              <a:spcAft>
                <a:spcPts val="300"/>
              </a:spcAft>
              <a:buClr>
                <a:srgbClr val="138677"/>
              </a:buClr>
              <a:buSzPct val="130000"/>
              <a:buFont typeface="Georgia" pitchFamily="18" charset="0"/>
              <a:buChar char="*"/>
              <a:defRPr>
                <a:solidFill>
                  <a:srgbClr val="404040"/>
                </a:solidFill>
                <a:latin typeface="Trebuchet MS" pitchFamily="34" charset="0"/>
                <a:ea typeface="微軟正黑體" pitchFamily="34" charset="-120"/>
              </a:defRPr>
            </a:lvl3pPr>
            <a:lvl4pPr marL="1600200" indent="-228600">
              <a:spcBef>
                <a:spcPct val="20000"/>
              </a:spcBef>
              <a:spcAft>
                <a:spcPts val="300"/>
              </a:spcAft>
              <a:buClr>
                <a:srgbClr val="138677"/>
              </a:buClr>
              <a:buSzPct val="130000"/>
              <a:buFont typeface="Georgia" pitchFamily="18" charset="0"/>
              <a:buChar char="*"/>
              <a:defRPr sz="1600">
                <a:solidFill>
                  <a:srgbClr val="404040"/>
                </a:solidFill>
                <a:latin typeface="Trebuchet MS" pitchFamily="34" charset="0"/>
                <a:ea typeface="微軟正黑體" pitchFamily="34" charset="-120"/>
              </a:defRPr>
            </a:lvl4pPr>
            <a:lvl5pPr marL="2057400" indent="-22860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5pPr>
            <a:lvl6pPr marL="25146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6pPr>
            <a:lvl7pPr marL="29718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7pPr>
            <a:lvl8pPr marL="34290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8pPr>
            <a:lvl9pPr marL="38862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9pPr>
          </a:lstStyle>
          <a:p>
            <a:pPr algn="r" eaLnBrk="1" hangingPunct="1">
              <a:spcBef>
                <a:spcPct val="0"/>
              </a:spcBef>
              <a:spcAft>
                <a:spcPct val="0"/>
              </a:spcAft>
              <a:buClrTx/>
              <a:buSzTx/>
              <a:buFontTx/>
              <a:buNone/>
            </a:pPr>
            <a:fld id="{88F4EA4C-0656-468B-A959-EB588479CCC1}" type="slidenum">
              <a:rPr kumimoji="0" lang="en-US" altLang="zh-TW" sz="1100">
                <a:solidFill>
                  <a:schemeClr val="tx1"/>
                </a:solidFill>
                <a:latin typeface="Rockwell" pitchFamily="18" charset="0"/>
                <a:ea typeface="標楷體" pitchFamily="65" charset="-120"/>
                <a:cs typeface="Microsoft JhengHei UI" pitchFamily="34" charset="-120"/>
              </a:rPr>
              <a:pPr algn="r" eaLnBrk="1" hangingPunct="1">
                <a:spcBef>
                  <a:spcPct val="0"/>
                </a:spcBef>
                <a:spcAft>
                  <a:spcPct val="0"/>
                </a:spcAft>
                <a:buClrTx/>
                <a:buSzTx/>
                <a:buFontTx/>
                <a:buNone/>
              </a:pPr>
              <a:t>9</a:t>
            </a:fld>
            <a:endParaRPr kumimoji="0" lang="zh-TW" altLang="en-US" sz="1100">
              <a:solidFill>
                <a:schemeClr val="tx1"/>
              </a:solidFill>
              <a:latin typeface="Rockwell" pitchFamily="18" charset="0"/>
              <a:ea typeface="標楷體" pitchFamily="65" charset="-120"/>
              <a:cs typeface="Microsoft JhengHei UI" pitchFamily="34" charset="-120"/>
            </a:endParaRPr>
          </a:p>
        </p:txBody>
      </p:sp>
      <p:pic>
        <p:nvPicPr>
          <p:cNvPr id="19510" name="Picture 56" descr="L:\會計部共用\法說會\2018法說會\2018工廠圖片\容食廚玻璃-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238" y="1111250"/>
            <a:ext cx="19875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11" name="AutoShape 58" descr="data:image/jpeg;base64,/9j/4AAQSkZJRgABAQAAAQABAAD/2wBDABALDA4MChAODQ4SERATGCgaGBYWGDEjJR0oOjM9PDkzODdASFxOQERXRTc4UG1RV19iZ2hnPk1xeXBkeFxlZ2P/2wBDARESEhgVGC8aGi9jQjhCY2NjY2NjY2NjY2NjY2NjY2NjY2NjY2NjY2NjY2NjY2NjY2NjY2NjY2NjY2NjY2NjY2P/wAARCAKBBQADASIAAhEBAxEB/8QAGwAAAgMBAQEAAAAAAAAAAAAAAAMBAgQFBgf/xABHEAACAgEDAgQEAwYEBAUDAgcBAgMRAAQSITFBBRMiUWFxgZEyobEUI0JSwdEzYuHwBhUkcjRDU4LxY3OSojWywhYlRHTS/8QAGQEBAQEBAQEAAAAAAAAAAAAAAAECAwQF/8QAKhEBAQEAAgIDAAIDAAICAwEAAAERAiESMQNBURNhIjJxBEIzgRQjkfH/2gAMAwEAAhEDEQA/AG4ZORn1XlGGGTgRhk4YEZOGGAVzhhhgGGThgGGGGEGGGThUYZOGBGFZOGURk4VhkBhhk4RGGT1wyqjDJGGAYYVhgGFYZOBGGThgRhk4YRGThhkVGSBhk1gRhk1h1yojDDJyKjrhk4YEYVk4YEZPTDDKDDCsmsIjDJyMgMMnDCorDJIwyiMMnDIIwyawwIwyawwIwye2GBFZNYYYB0wycjAMjLZGAYZOGBGFZOGBGGThhEVhhhhRkZOFYBkZOGBGGThgRhk5GUGGTWGQRhk4YEdsMnDAjDJrIwDDJyMAwwwwDDthhWUFYdcMMgMjJw74EYH4ZOF4EZOGF5QVkZOGQGRhk98CKw6YZPTKIwycMgjCsnCsCMMMnAjDDDAMMMMAwwwwDDDDAMMMMA65GThgRhk9cjAO2GHXJwK5OGGADIycMCMMnIwDDDDAMMMMAyKycMCMMnIwDDDDAMjJwwIwycjAOmRk4YBhhhkBhhk4EdsKycMCMnDthgGGThgRhWThgRk4YYBhhk4EYZNYYEZOFYYBhk4DAjJrDDAjJwwwDDJrDAjDJwrAjJwwwDIy2RWAYZOGBGGThgRhk4YEYZOFYBkZPXJrAjDJwwIwwycCMKycnArhk4fPAMKwwwCsMMmsCMMMnAisMnCsKjDJrDCIwycMCMMnCsKisKyThhEYZOFYEYVk4YEYVk4YEYZIwwIwycMCMMnDAjDDDAjJyeuGBGFZOGBFYYZPTAisMnIwDDDDAMjJ6YYEYZOHzwIwycMCMMMMoMjJwyCMMnDAjDJyMAwycjCjDJwwiMMMMAwwwwDD2wwwDDDDCjDDDCDDDDAjJwwyqMjJwwiMMnD88AyMnDAMMjJyCMnDDAMjJyMKMMnDAjDDCsIMjJwwqMMnI+eERk4YYEYZOBwIwycjAMMMMCMnDDAjDJwwIww6YYBkYfLDKJwwwzKjDDDAMMnDAjJwwwDDDJwIw65OHbAjpk4ZOBGGThWAYYYYBh+mThgHXIycMAwwycCMMkYYEZOGGAfPCsMMAwwycCMnDDAKyMmsMCMnDDAMMnIyAwwwygwyawwIycMMAwwycCMMnIwCsKycMCMMkYYEVhk4YEd8OuThgRhk4YBhhhgRgMnDAjDJwwIwwycCMMnIrAMMnIwAYZORgGGThgRhk4YEVhk4DAjDJw+eBGFYYYBhhk4EYZORgGGGGBGThhgRhk4YEYZJyMAwycjAMMMMAyMnDAjDDDAMMMjAnDIwyicMjDAMMMMgMMMMoKwwwyAwwwwDDDDAMMMMAwycjAMMnIwDDDDKDDDDAMjJwwAcYYYdcgMMMMAwrDDpgRhk4ZQYYYZBGGFZOURkZOGQRhknDKIwwwwDDDIwDDJyKwDDCsMCMMnIwDDDDAMMMnMqMMMBgGGGTgGGRk9cArDDDABk4YYBhhhgGGThgRk4YYBk4YYEZOGGAYZOGBGT3wrDAMMnDAisMMnAjCsnDAMMMKwDDDDAMMMMgMMnDAjDDJwIwycMAww6YZQYVk5GAYZOGAZGThkEdsnDDKIycMMAwwwwIwwycCMMnDAjDJyMAwwwwDDDDAMMnDAjDJyMAwycMCMMnIwDDDDAMMMMCMnDDAMMMMAwwwwIwycjAMMMMAwwwwIycMMCMMnIwDDDDAMMjKPIqcXbHoL5ODF8MVI5EbE8GrpeTmT9rlZSG4rqyjJLq3i3s6rW5gL98AQehvOWyOxDK3mXya6jKpKyN6TRypjrYZmGpK1uU0ePjj0dXFqbGNMWwyMo88cd7nF+3XKGYXzmOTWGhsWr7nMnmuW3bjeTTHXwzljUzr/HfzGaYdYXvcgodWBxpjXhkKQw4wxLpibwwyMonDIycAwwwwDthhhhBhhhhRk5GGBOGGRgGGGGAYYYYBhh3wwDDDDAMMMMgDhhhlBhhhgGGGGAZFZOGQRhhhgGGGGURhWThWBGGGGBGGThgRhk4YEYYYYBhhhkBhk4ZBGThhgGGFZOFGGGGEGGGThUZORk4Bhk5GBNYe2GGAYYZOAYYYYBhhk4BhhhgGGGTgRhhk4EYZOGAYYZOBFYZORkBhhhgGGTkYBhhhgGGGGBOGRk5QYYYYBhhhgGGGRgThhhgGGGGBGThhgRk4YYBh3wwwDDA9MMAwwwwgwyMMKnDIwwJyMMMCcjDDAMMMMIMMMMKMMO+RhE4YYYUYYYYBhkZOBGTkYYBgcMO2EGRk5GAYYYrzlLlRyQLxobeF5mmlJbZHJTH4XizCWU753b9Bk8o141r3qTQYX88GdV6kD55k08bLfBrmzzz8xipwnnKvCqB128HHkeLbI5X8Is9OOTikcFTIQ1AWfeszjUhDUdWOABdZCO5DOo2r3s8E5nutTEo5lkJobB6zuPHyyzFZYWHCr1F8YuBBK3pFj5UBlysfmEsbrqtfW8EKMcsRO3rVmuoy6ahZBUgpx0cdcrOzLTxx7V9jz9fhlJC8vT10eoFZZ2elZTRCqWPwPbLglG2mww/LFlZImDbew565Fl9zE/hH3ysnvPL+HeenXK0EA3dugxcD7SzEE8V0yHI9JAIB7k8nAN9n4/HIohwtUScurBXFWOKBIvIkQ2SgJUc37YMDrsB9YJU0c1wIPJAsm+TeYqLCyQBfLYxtQNuyIUo6E9clXTwZDOQrkhOoY5ojmYmmH5Zidd0O1F6N9SchGaKwGbd8OmB01dWvawNe2WzmvI60zhTzV9byq6h12lGYfA9MsrNjqDDMqawEDcp+Yxi6mFiAH5PwzSHYZUuo6sB9cUdXFuIBLV1IHGA/JzM2rjRqIYZdNTGy7rofHJq4dhke2GXUwZORk3gGGGGAHDDC8KMMXJMqdeeeazNLrio/dr8iRk0xtxT6iJPxOPlnNOqkLAudw9u2KL7mLH8sDZJrXa9gCqehPXFLrJlPLWPiMz7ifaskuxAHbKjcPEQR/h+r55K67n1J9jnOsjtlg10DxgdH9uUvtCkj3vHrMhYDoT2znK0aEmMMXvi8r5jL/lb45Nax1gQenOTnLTUlOh5zbHqonFFgG9sah+GRuX3GHbKicjJwwqMMMMAww7ZOBGBycg4EZOGGERhhhgGGGGAZGGGAYZOGRRhhhgGTkYdMCcMMMgMMOO2GUThhhkBhhhlE4YYZAZOR75OFAwwwwgycMMKMMOuGAYYZOAYYYflgGGGGAYYYYBk4YHAMMMLwgwwwwowwyMAwwwwDJyMMAycMMAwwwwDDDJwIORk4YQYYYYBhhhgGGGGBGThhgRk5GGAYYYYBhhhgGGGGAYYYYBh8sMjAnDIycAwyMPpgThkYYE4ZGGAdcnIwvCjDDDAMLyMMInIwvC8CcjIZgosmhmZ9ZdCNTR6tXTA0O6opLGh75lk16C9ilji5LkIMr7QTQWrJxVBywCncTz06Y1cWfUzlb4AzOWbduFg5LNtY+kjtRx8alowxACjrQ4PzxaYXF5zTAhTuB5sdM1zukSj07WHFk8n44gyqilYRW/gt8MrSBhvJdTQrdzmfbXpYzPOGROB1JJzMEZ2odf1zU8CrI2zagrsScWEoAm2Ut2P640wI3lxcqDfArqffISMsAisWJ9rxuoHlRVs69L5C4zRemVzZO33Fc++TetWTsPGscGxV46c1kJp5nO7bsVgLN9eOuaW1D7djKq9ecXrtQ0cYWMG3HG7tmNreRjnYyv5SNuF1yReX0yIOAbJANgVz7YqA2djk1dgD3475o2yGTejAhRQu+c3fxid9l6hX8wmqAHHP55TaJIBSXJfIF2fjjZCHhEv4GJAJHscZE5YlwzGuT6eDWTch9sulFMwZRz8aOQoV9SVewo6ADnGS15rvJt55AHTp8+MpFqaADpV/xnk1mtT0qzMZihXdXQHsMaijySrtRbk97ONXTRoSwsG+OchdscixSVIx916ZNXGT1+SxUnywRYvLeQ0iB9wpRRoc8Yp2p3U9N3Y8Zo03qiMTupW7oHnLrKZaiiAs3XB6ZWAkqWLWaoX74+VuG3paivllEQmFiCFBoBfYZNaztnlZ19DMCOtDti8tqCzTtv69OMqqkj4e+aZ+07iLri8sm9mAXlu2Su9Ucr1PBN84sAmuCffGoZQ3Evzx398sLZgACi9CcssNy8ozKOSFBONDp5JdxYHRB88mtSFhU88LGpk5FmxWbxStyUC9VHe/nmDUysSEKbXqiLs42IuIUYAyNXPHbM3tqe2pXLAsO90O+KZt6gIjg9TTV9MWmqaNFQRAE9x88q86mVRIuwdLojMzSgas+adpf2CkY9dbHup/T8a4xMnkTyGmCP79L9jziHmmjYpvDp8Rwc3OTN4x0RqYTfrHHXGKyuLQgj4Zwy3PIIA6Vl1mcWQeorN6xjsM4XrmZ5S7Ebq54o5ijnZRQFH3y0chDncWvpx75Goa+6ZgthYx1s1iZCisRGd1/lhJOZF2qg+PfKK4AAoXd3iFqYwCxLHtk7AOANxbp7jKqxAIHTAduaGVFzGq97Pc5CJZ46d8soahYBHa+uNgmRU3N1HQDJq4oILHTn4nF2gFEcdbxv7QWQgBSSTQ618spdbyooDg5ZV6Qu0cqee1YFb9Q598gL5Y3OjEA18DkeZydsdX2vCAcrd/XI4y8YmkUBUJXt7YOwsWlD8saYAy0b69Rk+a6nhyMUT1yyOlHeu4nvlRoTWyLW6mGaV10LDklfpnNPK8MMuoVkC0CfhxhMdJdVC3R6+eWWaNjSupPzznAKq7mI9PAUdTkuYr4Ckmunb55NXHTvDOajCOmSY37dqxg1rgAsikfA85Ub7yMzjWxXRtT8RjkkV/wsD8jgWwyO+GAYYdsDgGRk5GAYYYZROGThmQZGGTgAwwwwowwwwDJwwwDDDDAkDDDDAjJwycAw+eGGAYYYYE1hhhgGGGGAYYYYE4YYYBh8sMMAwwwyCcMjDAMnIwwDJw+WGAYYVhgGGGGFGGGGAYfTDJwiMMDhgGTkYYBhhhgGGGF4BhkYYBk5F4ZQYYYYBhhhgGGGGAYHDvkXgThkYXgTheRhgGGF4YQYYZF4E4ZGF4VOF5F4YE4HpkYXgGTkXhgTkYYXgGR8cpJIsYtjWZn1l8IK7XgaywHX5VmWfWbSVXgg9xmUyMOQ1t730yAfMcsxrjnAmaZ5aLdOwy6t6YztA5/i6DK+UoQEiiRdnv8AIZcxiKG/MA3DcFrM2rIWzBpRtbkdWP8ATGFyhEaxgO3q4ygnc7X2gEd+vOSs6LI0jruZv4e2RThCxCrutmHLVxWX8oECJTT/AIjt6/P4ZKjaqGVBe2ztBFDMwncGorQNYPFk/XM91v0ZAiAkBg7g2Aeg+POJAHnsDJSbunvgFNSNKxBQAD4/A5SJXtZF5YtyT2ysrTi5eQ3YVX64+NNkgAA2jgUbo4oRBHUlvMB5Avocuh2yWCSGPJK/3xaRXWSIbQcm/Ub6fDDQt6asAc0T75XVpUlEKQT+I/nlPJVUDLIRxz6eMfR9tpmhEpSR/QFo3zziZXMi7lO5b2pdcD45mJRXCgqaHUCxkwaiOENaW3YVx0yZnpdOiFsG22NxHP34zQ9rCzBuW4A/tnO/bHZwXAPN8ZtgkSSyV46AEdfji/pLEQorXG6bDVV2I475QRK6t5SUUO02/GP2K0whs3+L/KfyzORatta0Y0RZv5/rk9qWATce5Q3Wz0++KlQxNRIv4NePZ4zGqsQHoDkV2yvpUIZEVh1/F0HPbNazQs7+WqEHcfwmrsZpSNt5JYEexHTKadlWwpO2gbAA/pjZBuUrzt9xxktWRhaIJIT5oAX4d/brmoGHYhfYEHe75xckYKlItoF+qmvFPJKWCJ6dnTL7T0jUzMX2CgF46Vl/2wiOigu75J5yzwiFRJIA1nmul5l2MdzkMB1sC8dJdgHrZnc13OVDm+D8MutM9+WSAOxr9cVe5uw/QZdQymIDcqhNBj0y8DgOCKUDuRgmnZkJFuF7dvljBGGcArsYcmzQq+3GTVxaWRlXYSHP83bKRx3bbbvgm+c0QwoHYk2QOCexyzsHj2oaX+KhfHvX++uZ8m8/Sq3V/G1gc+2aAkSLcnoYC23Xx7YskFAiepTx1ALcmuxrAKTURagBS2LP+mZ0BdXZS4KkrXHUDKzIzIjyIWQCueK9suUst6FZQOhvg5V5VfckhN9b3Egd+/8AvjLq/wDWYJ5jBSCQB24OVZNqsLtev1zUw2ky7+SeOve+cRMZWBYgdb6DNSs4rAbNGFXA69sggNVR7GvijeMilRUYIaYkCzk+eSwZVog0B3GXUwpwi7RDuDdC3Sz8skaaVfxrtrr75adw9H1HnkX/AEygZ6JJJsc4MgalYMArD2/uMtFsfclbb5B61iWZgVDXQHFDtklhXHJqumaZXkTyjRYN/wBpvLIo2Et14498ornaqbC1E3x1yUby3srf9DjQ0qeQxIc9KvkZZYCyKrMxo9K4GUEo5J9W49Sec0syPpBtG2yOF+GS61CxHtl4ItfUQeMqCnnNv6npzii8kfyvr1xqR25p1LH3wglBdl3HagHccY2o5V3MgVB0JFcYk3I5MhDIoP4TQvtlmlspvf0gdBzhV53pVETFUHPHfKh79RDMT+HihXzyB+HcoZV/lUc4wR1GAx3bCfT7fPAiPT7nMoYLXa+MzSJ6mYtuF9QKx7DcQWLGM0LBxckisQAhEY9x1yylZ6IPPT9cci7i25a44s1WEcTO4NAWOBdfbKurNTMbv45dZxPmeitgAHU1lw42EiIV0684CFpIt7MtA+kDqfkMW20bTuJ55HtjpTI5gikFLOWEzH0oqge+UL2hOzpwD7DErywvgDCGBGeUg+o/rlSHjb2PwyHd25LE1xkiWu1n45UMXUzjoxP0vGDXyjqoOKgcNL60Jv2y8zRqo2qd3bcMaTjGhNfGfxgqcauphbo4v2zkkUt3eXiUFiWuh7YR2LvnrhmAF5G9L0vwOAmmVqQbgffGrlb8jMo1gWhIpHucamoik6Nz8cqNGGGTkVGGGTgRgMnDAjJwwwDDJ7ZB4wDJyMCaHPAwJwyqyI7EK1ke2XyAwyO2GBOGHvlGlVKLXRNZLVzVxwcPfMks8gDKjLv9syvPqA1MXV/hVZdO3VwGcuLXzLauN1dN3By0+qn8pXsKr8enqMI6fywzhCeUco7X882p4iwH72PiuoyjoYd8Wk8TqGDijjMAwwycijDDvhgGThhgGGGTWERhhh8MKMMnIwDDJyMgMMMnKIwwycCP6YYYYBhhhgGGGRhEnIwwwDDDC6wDC8LyMCcMjDAMMMMoMMMjAm8MjDAnDIwwDC8MMAvDIwwDJyMMAvC8jDAnDIvA4E/PDIwwJwOReF4E3kXkF1HUgYpZS3UbR7jrkDWfaD3xL6gAdKPzxLBhJRclSebPbGNGQSq811P6Y2LipDzozUDXHXIj08bLuY2QO7UMJC6BlsEcH0/pgUCQqpAMj9j7ZKsKkCu5a93XoOBldtMGKlAObrAyeUCqfE3d/wC+mVkeUsSRye1YQ1TuY79wXqTt5P8AbK72YFUjG4cAkAUMsY3ZlVpAygWw5Av2+OCgftBQxh0Xk7QOp4F5nWgmxYzGxYSH+FegyIoR5gZyNp5Nm9xvJlBfaqRGJCPUx75aSQmIeWLCiySOK6f7+eTVWDmV3JkFA0D07YvT+uTag3V3P64uXbC67dpAFkfH5ZWDUGNtqvsU8n54+uk3s/VqZHVCx3E1fGXpY4EWV6BFX7/XM86+rzDfXqO/ywVGm2+cxAHAAxnS/a6iNCjRWt3YuycZpnXhRTlW6jp04xAQtMUUgqKBJ4rnLzsImato7DnnJQueYNKLpwoIHHXnk4uVJJFUEEKorgYRw+jzGXdZsc84x/MZS5a1UEgCuvxy+kZl2xuC1ng9DlBRcA9CeTlbv4nGKpVyrKdw6D45pldlRXAHpA6k9zmvSCCaZSRQXkkmjmCRiTyxPzyORH14uqvJ7i62Pqwm9FJJug/ehiDqXKFVVQvwGKEbMu5ee5rsMruI6nj4YmG1rinVovLl5BHpHt/bCLUJGipso8gk5lr79ayeZBR5brfF4NaJjtYSxsACK44/TNOlKFGaPhv4g3I+ec+MOJAgBs9QR2y5JVyYbpeSbsfPJVlbZUiLgzenilINXxmddQsSsAC/PpvpizHLIwL3ZF2T2ysijhVfcB1Pvki1Eju7FmN9vhjVj8uJmd13g15e7r9uMpGhJ2xAs5F8dB880xaVVvfT11APXGpIU8sk0aRAXXPpFZKaYJGxdql7KeeMaeZAyklgeQvQ8fLLyXvoN5jdSijt3vJrWFRsw2qhIvkm+D/v++MAI3S+myeSOPtllLGdY91N1oDp7dMHkRJysLAn+Mkd/vmdX0oJYwrcbm7YK7STPJueNQtKVJG765fUOdsZMi7V4IU0Tkf9O6qIiFtvUW5J+mCqO6xxAKgRutHtlYkklIUsVUgm+nTrkurrb7xHtFjf3/pk6MI0rCfczryD0rNfSX2cXKbZEO4ces4qSJF2kESAiyL4BwlmV3AjXZETTEmufllWqNUIdTdk0eevxxFVG30qtBuhN1/XLbDEx3AOAa4NWffClkjhjVACbbzT16/6YuVJI7Z5QrLwOecIlyisWAFt2oVi4kWViWYgDr2OPYw/s53yXIOOlcHvidLYmQhjsBs5Wanciik5K9yOcsDwQqmvljXYyKSAWJY97NdsS7lbIFAdQca1hZUdSa9/fKyBONvI65ojG97oE8kqeLGOhhh1EZawpuuBzjUxhiFmrAB4vJEjs4DkkdK65t00iNG8axuBX4h8uuRJs8tRHJGShulPF48u08emSlRyJUKg9OoIy6U7hHa41vaemOld5ognVT+GsxmJiTtNgZqXUs/G1tsSjYDVWOOnzyCFjHmKSTd23fMpjZQLPXoMgyPsosSt9DlGgtJISUFKB161gXUA7QB8q5xazqsZVV2k5ohjSONZZTu3j07e2Nw9qMzsQd4o9L7ZMRJUg8AdKv1DuciSJfMAcUSbIPByzFURI+UN8m/99sKmRw/CqVUc2B1ywid2UFiymrBvjFJHvYBLPsAM3x7GC8lSp5J7fDM24s7YSAH8rbxfFD1DGjYqCS9ysKPHHyy2vRGZCi0Rd1wayyjTGKlKgj3xpnZqsrQKgGwccEZk1MQSYqoLXfPxvvhI8jrcTcV05s5CbyBMEAs9b64kwv4lIdtrJKpB6++RLCkVeWGcEXZ9saZbW/2csLurywkjjR2C+lq2lTxftjaZGV4Zol9AtGHY3mdttAgEN3zpbS6RlbuuGHFZzXVlZlIJI65uXWeUQpprusku7dWJ+eQoJ+GXMbKu4kcdjlZ7RW5TzR68ZZCFA3Hj4dciMIQ25iKHFDrlVNH8N/DA2JIkIIQ01da4yhd63CT+LvxZzMKAvnj2y6I0nqReB1vJjWrOjP7c9T2yjJtYBbvHIzWS1bboC6GDSrZ7L0Pucuho1jCRqbcp5F8ZVtbJtH8138KxRBbuFHwGV2lgdtcC6J65NZxri8QBNOtfEZsR1kW0YMPhnE2nixV5Kbkewxv4ZR3LGGcre6gsjkE/HHPqWWJW80MW7Aix88mrjeSAOTQ+OJl1UcffcfhznMkkLm5OSe91lVotS/LKy1PrJW4Hp+WKaRyQGJJHHJyu2if3l18MYFjq91segy6uGJqpFUAVVdcgzuxNvY9qrKKIr6Ej2Jxe22G0girPPTGrjRGqlvS+3jHJqgjbJCSP5+2Yq2rvIDcDg9RlhyoZyFX2vJo6X7RFYAYHKyTFHVRtIaqYGxiPPcRWoVAR6bxLzVEl7ma7s/3zO1ejn1kkcrxnaQD1qsV5zuCGplBJq6ymwtHYHJN/DKuHsbu/J54/LJ0HLMIvXe8sDwRz98Xe71Oa9qOWWMlLZSBfBAxbuBY3duwwqG9QIIUKDwa/tlJCrMKAUV1rI3E1zx2GTs9O418s0yqQC1gV8O2MBVVZffrlAQQAeTgbHXkA9PbKiZnDzFlpFNAAD4Y+HUPpztkJIvij/vjMzizuAofDIBbbRJrA6P8AzAoaZbFcds0xayKQda+echGIUjgqf1y0chRlLcAdCRhXbUhhakEfDJzjxS+UTscn2vgY2PXzEmkDH9MDqYZmi1sbvsb0v+WacgMMMMAwwwwJyP0ww6YBhWGGBORhhgBwwwwDDDDAMjDJwIwvDDKDDIwwgwwwwDDC8jAnDjIwwDDDDAMMMjKJ7YZF5F4E4YZGBOGRhgGGF4XgGGReF/HAO+Sci8LwJyMo8qp+I84qZ5OaZVA73gPLBQSTXvlP2iP+bMJ2jo9nvll2hCxvd0r2x0dtR1BItUNe5yrSvRHJPWxigwLAufTYuzjA67fVfqHBHt2zNqyIUXJ6wWo8j/XLnaqlyxu+hGLdOGFnevHtxlTtcgH096s84VHPLkAKenv9MupsMyqSas/DGapFUI/Q+3a8z/hYKRSg0Sv+/lk3VzDN/wC63LwLJCk1lG80FnNG+m7rhAquNxDFy3B7D45qkVS/mGgBxZGTcpmswEcDHeu9iOntloX3vR/EUrceMmciyxa1PQULxEcg4s218g5ZNT0eXNGtobgcdOv6ZkYSbtoFN0quou80LP6dvFdKxDSNTRjiPrV5Mxd039qZVRQhfYPU2QJlZt0pI4PHXntlY2R42FbWIoH++K2+sBSR7WcZE2iQyTSliC7nsBjIpAJPLZEjJ6se3GWdCkYqTaxO2gevx+WJkZFkHlmhwOefnkX0brBELWOVpCvcmx9MqrhtkaijZZuOmLlFccBhdgHg84AyNKVjXaXAG2rx9C77llP7OlekcDndio51SQPJuLdDVdMJdwdljbzCR6to4GKhUtKoHXqMqfZ4cyRNTUq0Spajmfe1MBwp68Y/VuOEJBZeSRzuPxzMWBHxwUyFVIJauOxOapEEUbvID6uimuvwzIEbeCvqPXjNL/vldXki3Cugr+mSrGIC/lnSXTiXSrYpglrVD74qCKJXj8wpd2aNg+3XGyzQxq0bAu9UQeg+2S0kURVj2vLKD2WuKGZdQ6yTFl3be27rl5PXFwm3nih/X6ZSOrJILV2ywRFE8ppEJ+WXMUiuL2qR0JbKnUMoYR+gN1o5CGgeR7c9sm06XDtBISVVmqrIyVZnPlI3lo5G4e/xyJIyACX5N9QfvmxdOIIqkK2y2bHN/DJbFkNkOn08ahm3WOln6ZmMamPdINjM3FHrz1JORKTIS38IFKCOTktCq8SRsgHQ1156nMtIjnSGMokZDnr3vCSHfMzytJHfT0mzx7ZG8xbkJJFgqVHPHNfnhH5shWRlG0m7J4q+/fKiJI1iX8TDjljxu+AzTCN0AfaqLRIQCx88U8QkCrIgo8KBfBvtjmlXgmPYpBD7SAAB/sZKq0D7i5HpYAguDTH7fpiTFIn7ulZvuR2+eW0qldNqAgp1YivbvX5YmIaiRlSyF5tvfIfRiRjUyKD+BOOT1PsB9M0/ssIhISMAqv4uLs5TTRCN2j5CjuSD25/XM2skdUREsoh9R9z8fvku2rOotokZxLF1Ychwe/8Av9MrJFNDzuXYWreF4+v2y0ETLA8wk2Fhwo79cdLEI9IRqLkdzY5oKev1zW9pJsIiKyaeRGYuFUm9ov6G/jmdWLRs0rb6FAEng43SQOF81ldfTanoP0OZ5I7kfZ0uiBmozfSWl3L6jfPtjt6ywHexDAmh8T7ZTyFCKVYFjxXWj2zQ+li08QaYM5s8oQOn+uLSSk+TGw4Vjx26X9cugBkUjaSeAOxzRNcUEKDaGrnjr3OXEaQwDzkU0dxB7D/YyeTUhQ0zep4QGZByCOhwGneTS+afWDyeaN9MDrREzFUbaeIwTxgkk4VBPaLYrfHww6n+mTs6Ij0+1iZ96oTQK++Nm0pijD+aysKv2PyydTMdVM4RyFJHy44vnF6mWeO45GBA5WzZy91OihHsBLkL/lN4xI43SjIFbstYlJCxrYpJ5N188iKUAkM/B5NdfpmmW6VhFtWWEM46EH86xIuRGbaBXfti9RKhdRGxK16gexxylCqjeK71xkjWqCOwWa2HY4ow2LBA/pm2R0C7VXcx/DRzGxdfxi7BoXx88sKhBdIVte9DnJkMabxG7Ag0L7jJjk6q1KhPQnLSeXuYbForxWaZLDEkNJur3JyxZZDuJ6dNx/riGYqCita5Xd9PhhlvjbcF2hgo/ER7nG+cVd12FlHRa5v3zmiRhfOaYtUoFShiRVe3GStSmvM+3gOz3ZPahjIIblDOtuout/JPviv2riU7VDN+EWePhl4JW8h2Ia7AJHTrheltRE9GRGCtY9Kjk5SCSPksDZ4oCh88bOyO6+S/IHNd/hkM8PmKHPA5q8k9LWdZG3+WwoE+knqM0qyl0EjDzR7dMSxTzizN06VzimYzSEMxCC6vrms1kx9VKZ2MO0ADp2GZhZ6sbPtjzAiqGvkdVOZtxHTvlmJdWa9/cfA9sq5LHd1ySHLeoH3OOCQ2QkxBPuOmaT2z2RjEaMIdwO44w6YFWZZAQv54saZ2UMtMOvHOTYZS7PY1kh2CgdvbBwoC7SSe/wAMe0YWGMuw5PbLqEM5JNnrkbr78DNOoGn2L5P4u+ZyK4xCxsRS4PpXpz8MU5XYQALHU3jW9TXv4PULiRsZvUaVea98zGhHHI/PI4+pGVZKNXZ7453DMGRa+OLtgCbB7c4SgrQJL8+wORdhiVGQXO7oMH9zRv2ypqp5Ff8AzkADJVSWAUWT0GTVt0rKiOhGT0uskqrX0QgdBzeRtPHIygIo4We3AywW+R0AvGABYK4LOeCeuZ1YUCfb8sqW5Nd81mLygW1JJ7gDvmRpGck1fOIVKAsCWJ2rya7Zo07Ltb0cn8JYAj88ogG395xuNkY6lCtZA54FVktbizLsoIyE9ecW6g3+Fm+t/PFMdzUvA9zxlgOeaF9ycz6NM/aTGB5fp4o3zeIdo3urv48Y0xN5ZlY+kd+gyE8shvSt1wSOcvSXtnIIBoX8RhvAH4Qfjj1IWQttBvoDkSxs0gtVUnnjjLKmE2T6q+uQWNc/TLbSrbQb+nXIYgrylN7g5UFVz1+GRuI6jj5ZA23lhzwTQ/TKL+loyAlnqGvoMX6h7++Sqk3S+nLChYPXpWBCt0vucbHN5THaAVPFEYki/wAI7c1lR74NOLbqrrf1zVo9Z5fpkb0nueoxLPLBEisylT6lrtit3mMSx5Y8+2B3FYOLVgR8MtnFikeJyUaj3+ObIvEAR+9WiO4FZFbsDi4Z45hcbA/DvjKOAYYYYBhhhgHfDDDAMMMjAnDIwwJvIwyOmBOGULr75QzAdsuIacg4vzvh+eR53+XLgb3wxXnDuuHmj2xgbkZTzVvDzV72MC+Ti/MX3yd6nAteF5TeMgyDGC+GLMh7ZG8++MDcgsB1xRY1ZaxkGRR1IA74xDd4w3D3zM06jkKSPfKftB7Jlwa965IYHocwidv5QcusrOaVecYa1FgO9ZRp0X+K8V5Tsw3N07XlHCra5nYuU3z1b+LjDzE55uvbMwB3DcOPjg313E9Bl0xo85B/EftktKRYB+pPTM3mUosAk/Hpincu17QaHQZNDPOLHkgn3I6ZYsBtFi+9dMUpKENSk+xyeX9R55rJVS7bnYhdo+eSB0Jqj8brICgEbyK+eSdrFQXoe56ZNUxQnqIUkjgfHAyjzNwFsDd30ykhUMAgcccA98gemnawfb4/0yKeQ+0MVsknk+3GVMjIoO2rPBHXBHkdWVFFXdAXZyC5sNMy0goJ3OQTbEbZrC37WRiJSV+nFjjNCTPLxvpe4J4AxMsinaCoXbwKwAu7UlBShoL0N5rlkdVoqDVbieRmLzCZN8Sk1RJHv8M1edFJHtYcgdO3/wA5FiqGJXKmVjvHJxM0ahw9sSwvkdcgbNpNmwea7jLTzIxAVfSOKzc9s9Z2o4oAHj44MvpF98qJQxoqDxQvHB4Y1slgT0A6DLbiZEOjbKACBfxMRycRYFnhj74yWUSSABwV6A+2Q0TRyUwA4u76jMqqULLulegVJUn54gH2zXMS4WNyOF9J7jM5i6/7vLIlak1UHkqh06cDliPUx+eRJLDNpTbsrL0F5lIPCqLJ7DEsKJ98zeKzlTTIAgVZHZSvYVz7fLJ0ybnU2oN5nOX3Mjhr5FEEYNadVEvmyOWo9aIs4tInlj2xx219R+mSdXZtl3V2bkZu08qFd8cYjZhZIr369cnqNdWsLK8KBHZg6nhPh1u8bHqF/ZWDC+enPJyJpV2qiAXXqO0CziJHUsTQs/yigPpj2nr0uxLDYF2rway2oCqyuoVRVgDqcSZnRgqPYHTIlDlwXBFji8C/mSiPbbEMOAcqDILUHb29J5OVjYb+5rpWNj08slCNfV7e3zx1D2qkEkrHy4zQxsaRLIryCxf4AOmEcrxuVIICKRVcDj++DxzEowcyM616bJGZ1qRVpWeUFwpA6Ag0Ptj4XlkhlBbcqrustmVw6T8tbDjk2c0al4Y3jeEAHbbC+MlBHJ+6cnddigW6AEdfyxurmieHchZjYFXV8Zj1UjzVIVoHix8MWZVMaKoor1PvjDTWdfSAdrHqQeBj9MHUHavmMbVAG6n3/wDnOf6T0/PGK+2qN9gOlZamuvAWMRScqSgIHz9v99bxWmffKyiGMROKPHQisxjVCQhaVAGBBA6deawglmhnDFWIIO0H+2ZxrT55DHqJ1DlLFBQOtjnNDOoiCpIrkULBu8wxNIutV5vxsehAzdHqo1VA4aMFifLC0Phx9seie0CPe2+Mg9O9j45Ev7vSTNGRGWPqHvlItcx1TrIxQlrAJv6YjVpImoaNg2wkNQ/XJ9rra58vw5FokBQzAdef9/lmfUyRHTqqSEhSBsbqcUjSRpIg5oU9/pi7Mkw81xQ4JArj5cZqRnem+OZZtOqRttl4BNcADMs6JGodSQzWaBvv1xW5ot6I25Seu3k1kRSATl5BuoXWXMNMWRVRFJ9SG2ANX8OmRqZpZ9vmcdT7Dk3l3aDUS0iiIAXwBeUWJpZUQkNfSzwvvgB1DvJ5l254PHb2zV5k0xD6pztFcVQPXL6eBGhNAKK6gc/T2xmmMcmmKOeaolu2ZtWRCT+b6IiNqcEn3+GZNStSN5b1tUWv83yymiic6hStgA22aZ5dM0pXcLAonsR7A5fVN/WMRJIwRNxYt0B7f3xr6OVQxsFENcGyM0/sojVJIyAX4Zu2V1Pm+WNu4MbtwSLrr88eW1M/SJ9OqRo8YWRCPxDqD7HEKjKVkkiJT4ggHOlp5YY9KokKg3R+N4jVK0w2idGjUkg98st9GTCA0ccaNGBus2GFjIinEavuAO7+EZHoKUbLDgA+2WMMTLafiJoLea6QaMLJqEVj6ficbqkjjc0elbR3zIBt5vNDeWvEjFmXsOcfZEHUCRQrr073i2HnSfuuO5HQZq0+mV4382M1Vqb5y6FQFUONoHJoC77Y0xhbTSKm8hqHUVXHviyo3UvA+OdLYqb13jkWScxSwiFiobea64lS8SR19xklie2EaM7UBj4tOzLY5F0RmtZwpHK/2OPTVuoA7d/iffLS6YIAtMCx4vKvopAlhlbmiF65NjWWL6ba5Y/iPtjH8tHcSQgHjaLzGAyNVEEe+NcAKJCwY9D8MGpKlmsWQewHTDYAWMvpYGq749EiVfMaSh1C98zsS4Uqnqvr1Jy6NXlwHTGaViT2VT0+HxzGsLMQx9CHoWxoI3DaaZarscaxR9hljCqovqTv+GSbF9xnmZqCBSB2+OLWF2/CuOknLGvL47ccgZDTMkYVVq++a1LExacu2xiQR1ysgMJpGNN1wSV1bd1JFdcejDYTIosdQTkJjKtBvUCfrhI/mMBZAHAHtjHQbrSyOpHtiSNzFumaTD009APIDt+GU1CooGxSL59WUEkimtx54+GQwAXliW7jAu0xLdavtkAhjxuv3GSHQuQfUD0sYJQPRRmUS1r/ABGh75EgYKvqDA9K7YO7StbHr8MkISKIoZUwq+cN3xy5jJr2HuckRMaqqPbKmKB+mX3Bq4AwWLcwUMvONOldSQCrBRZYdPljYuVUJZFEWffjLxrfLLxdYkAN1ND5Y0ybF2xrfuSOcLDGHltSIQD03c4sMI33G/hXvlvNZqRqUj3ygHPqPOQQ7B4x6jfxyipbAH0/HGJEZFYqQa98AtNV9MaYPLfZYjNA8tliWVVF8g9O/wA8jzXQHaTtPUZQKzD0EffpkU7yncIyhjz7ZaJYU5k3kg9Ku8qDtXggj373lTMWodUHYjpk99L6NndJ5AzAAVQF4lCNxrnnoMrISTQN30HXL7yU3FSB0x6RTaGc+rn26DB2jCi3Jb2AyhtgGrj5Vl1ZVNqob/uyiGjkLLS0GFgZJhINMaK/jvtlwzSSNJdEckgVlZ5vOfe9Fj1Ixp0Xs3KSoJA6msgKHICnn4Yxdtgiz2xgboJEBK9D2Hzy6YQQeTdjv2ypcX3BxjuWIL8n398ghGW2f1k9CP641FIzT8c8dMtK+97C7R8MFlZGv6XWRZY0tk5UULbqvmhx8Mmx1Ar5Zbkg8D6ZUBa5/XKiwkvrz8M0PLG6KFQA198zbPrkVRqjk6q79Gram1sH4ZoTWTpwTuA9xeZPMa+uaIKfTPt4c9RY5GFjdFrka9618R/bHpNHJ/hsCfbOQkg8xd9FenIvjAlByp4JrnrjB2twHB65JZQByRYzibjQNnHxamRKG6x7HGGupusWATldwA565njnWQbVO0/E1lySG5NkfHGBwBbplenOL3yUaIAyts3Jr6nBp6le7AfAnLO8SrYe29hmTkGrX74ANV1jDTGm61iyxPxwAPI2m8qbuiDu9u+amMpyDkGx/C31GRu4oZUWPwyLym7veBbAvfNYXirI5GAe/e8Btj3wsYovXbp8MnzAT7ZQ0EHvQwGK3e3GR5n0yBxYDvlTIo74pms9byCSMBhkPYXld7GvhiweSMsS23njChiffjKgg5RjZ/TIB5wGH55HNGumVB9VDv8ATGRkFtpFfHJpO0hSfUenGX3Iv4RWCgKL6fPKM4DdP9cz7b9LeaCCOh+GUJLD4A9cqzhjuvmsWXJoX07DCavuHPx+OV3i+bI64u+cK3MAOScqauTY9PQdzkFyDxVZYQkqfhz1wClRvoBLsWOMzq5VbJTcT36V1/0yNwHIH0yVKeYd5I46nIYlX2sOB2usAvkFRR98FduRd7uCMtuZuEFKOaGEQCkyC6HeuuBIdku2IPT5Y1ERw3ltQAuz3OQDpgo8xiwJPTivplHlLrsQ7RfC/D45nWuo0wsWLlaCkAewzGy7m9AJN+92clZNoChmrgkdryDSnp2uqwe15D5cYAUW1+9jDyVaDzDIAa6fbKO6kWFCnpXOV33YfgHp88IsNwvaNvSwTf1yRsQMfNJbpwMRY5PT2wsHjKLBlvkcDLmQUuwAv0quMSevtgQe5vjjGoGc+1Yb/bg1RPvhvIG00R1rIXbyWv6cZNFhQW+/bGB2Ygt0HGK428KeehOWBAN1xlgeAJHJuiBZ+OXZaQE1i0PpDDk30x9gpVZuBEqfubHBPauuZmC0DyT3rNxpgSeTWY2YkkVyfYZmxdL2E5LRkFeQQRk7JFN7SR3rtjByRfJySIp5LEWOmOMbadPYstEdftlxytc0MUXW6PHzzV4kpTszKCzEnpWRLG6gEqQCLByZGTkqKyY4jOSL4zn7vSqRIwIccgcnJlPmS0t7fc9Bj007uVjJAUdqx76IrtC/hY8kZrxpsIWNV9UTH2vbXzy8cqCMr6mdjZN5L6OYNSix88WYAjKLO89QT/vjMXjftuX8OfUSbwWBEN0FbocrE8zbvLAAv0sT+Huco++NVIcsm66bp/freKOoZdyAgAk2V4u8yu4lQZ2keRqoXdcHFsnllTZKkX0yFa73D098pvLD1NfbKybu3q5K/HjoPpkQ6Zppii9Bdt2rG6SZNOGIchyOwzOZXBf1tT9eevzydi06QKf3LsfgffF+lfxAk/PK5bax+uVFg60BtC++XMt8muT1A5GLaIoxDMBXxvAOUcEjpg7X06+ZKEIvd+uOlWPTaqQC/QeBeMg1EcqMswU3yxAo/T45n1MLpqJFUtILrce+Te1zpOpnVtQsqD1UOTzizNJLN5jyEt0snFFCezA+1ZZDQ5BrKl2nSSvqGU7ACOOB1y8riagsYR16kClxUUsqyM6cse5OS8hlk3yMd18kd/jhVkk2L6G9R7VkhBvDOTt70ReBEdsYmJH8Ifhsrvb3+V9sgdKwmCxxgnm7PU4RuVG1AL/Cb4P3xSpvHpagOrHoMoSysA1HsCD1x7VufXOke1V28Vd3iZJTKkZRTe31kd8qJA6bdvI6ZczND6QKPSyOgyLp5E2lj8xwEaQUOOn9sdJDppUjoDaeC0YsA/bE6jxNZJRtjtBYAP650VZY4FAUBaoA9szbVmMUsjeT+zMoSNeN93dfD7Yn9okEoWSW0B61+eaJIxIlIx81fV16DsB9KzmSbVLWCDVCvzOa4pW4wQtIP3hZZTQrscpAj6aRvNj/AHR9JJ6H65kidvLYchSRyBzm8aqI6YwqQxX+fm/llupLKzPF5XpV0cE9FNnKuu6c+liPaunwzS6L/jrCS10VC+mvfLRurSbytPVADjn4++XTNVCJMyRXtIFsTjZIIJZaQhVXgvXU4rYwkeVU5vkd8Q0TeYN10eaq+Phj2t6bYmXyZkEoAQ1YA5GUkWJYxH6A1da6/XFT06hFUmiKI/tg4bgytSsDRJ75Axo4m/cRyBnUAk9R9MzugS2ikBC9+5Pywj05M0aq34xyF/TGxadAA8bLRJAEg4y7ie1WhaKKOZNre4vn44waxnFP5Yb+EV0v44r8KtCvDX1J4++LSn9CCmb9MJ6aY3Mrqr72VB3Ni8fIYIYQ/lr8O+VlmhjZUi6KtFj3+mYZZWIPq9JHA9sTtfTTq5tNLpzsX95dqRxnOpu3Iy69bPIybUd+Phmp0ze1RvbsTkgygjnbXTnJ3jrkrJZ98adJEkoBU7SD1vNJ1Ks0amIKigirsc5l39BWWa4yLFH54HSheMx0yUAb6/rmLUMrkbFCgdADxiSQ3N/bIYXkkyreXWJBKgADkc5UjcbJo5YD09cnY3FbTfxzprKYmKrVXffI4C7urYeU99PlWQRQoqcCVk+A6d8qRfNZUn6YE1V3hNLNjrkhu1ZpeWOWgEUP04FD55jHU+4NZJ2lmNCOoAJw33zZxFmucsr7qrtmsNawhjhWU0FJIHPN5TdQ3AEG+uH7QxTYzAg9bGUJogqenfCmIWINMR9sf+0vHA0QC7T375m3qwF8cdMtuQ/hJUV3rrksNV6AdOD1HXLBu+0/MHBW3c2PT75ewQKABrk++NFSvmtfc9STlDvFXZJ75JbYQb+QIwQ0CD+HqOO+TRKu69DkF2LHi77DALu3HgbRfJ6/LJXarjfbKOTRxooTfBJGWPqXhgMcfK3WoABPTqKxD+V6qDA3x7Y1cAbZdd/zyw3kccDKlgwuq/Q4BiBf9cIYgMZB3c5LsX4XgdeMWHWxYoe+NLqQNpoVRyNKsvl7W27xV8ggHKsBGotSCx+lYMw3V27E5ClndUQFm7AZUOWSTyPJZmVb6A0DilVNvLba7EdcqWLN1JP6Zbb2J5yHsIge13BeCR8cjliATz05wJr/AFyN3NdsokoAdrWK61jSNMyDhwR7d/zxP0uvfKtxz0watJs5KGh7HrlK5FE4GvfvjYixJYUte1A41PZTEBjusn3y1hhxwcqSzsAwo3zYxhiNkcCu9ZdMUBoXk1uIJYYVuHPbAE80O32wipPIB5+WMSSlIC8EUa75VRbGqvtzlbPy+WVDZWjaQtEm1fYm8l1aNef4h1HQjF7rAoAV1odcL9xx8cLq6v6NhUEdvcYwJwWU8Dgj2+uSY4ZYwyOsZVfUCKs5VQ8dN/CfY9cmrVrVjzxlhLIPSGYgfHF0pH4jd9PbIbpxyM1rLSNQrL+Jg3cdsZCrStSgni+Mwbua65cSuFrcSPngdBCStKrcmrHU/DDa6x26OFXr6qzLHq3UbQwH0yRqpPLKbhtPUEA3me2tjXbDlYXBI9JZspb7xuUbr6ubGZjqXv8AFd8fLLprnQAN6gOm7nHZsNPmOWobq5NHjKeW5F1z7d8ouqKAgKDeU8/1WFP3yy1Li7xulF1q+mVZSAOVN9gcoWXngn65XcOuXUOeKSPh6Xi6vICkqSBYHtirvIxoYb79cCxoChxiyeMAcahl/X54bq6dMXeF+5xomzdnLbugxe7J689caLhu1isHYNX9MpfwOTuwqegFdMgj2w3V2y3x6Y0Uqry6sFB45yDkdPhikSWJFcnKqu5gB+eQee9ZJIHW8Cx2KtD1H3ygBvjC/bIJ7DIaoQxJ5y3pABB5PxyS52FaHW7rnKdMKaqncAvG73OWdGakUHatbm6gYurG5j17fDLwSRx2Xi3WKAvjM1qJjjO7ckZKXw1En+2SdO7Kzk2Rz0onCbVuwjKVGE/CFOQNZKlv5pZmFEfDM9r0ajoI6CBB1JP8OZdRIpYrDeyzWKkkZmsnIAbrWakxLdQFLEDnn2zTFAOS4O7tfQfHKx0oIokn40ci2PpLUO/OSk6Q5AY/rlQTfsD1OHHTrk0T3o/HKi7UnDLzXX3GQzgLwO/p+GVHLAvdZMhWyUVdpFfEZAIkro9AAKNzGheUB7t0HQHLixGGBUDpQ64vdtYccjucioPB54yQHegD049su0rSLVcn275aKcwNWxRXUFepwZCSNrEN1yx2+UG54+OVLEkuepPtl4ozK6oOCetjgYEIyLuLKxI6c0MurKqvXJbsR+eQwEM2wFHK8MexyY2qNyeSWAF41cSgDHvfXrl+gABsfpi2kQAUgHvXfKeYb6ZrU9Na0Eo85RY7bdtr2JyIN89gCgovpmiRtygAcDtmvL6TFQrAk3Yr3xMUYkJZjXPTGSHyj66EZ7XzmdHVfwfh+OSXtb6OkjKvweK45zHIKbnk++OaaxXF5Vo93qbrl5dpCkskjdQPBzZCqRURyT1GZUjO421AdMfE6FiH6DpkmQvbU0w3BlFUMaJyKbqvY1nMabYzFV2qRQGAl9A9utDHmY6qa5CzKVphxzi9XH5wOwj5e5zkvISbFjm+uatLrfKoMLJOJyl6p3CJvOdiHG3aLo8Vme93Yk525Fj1UTUKPvnPQtpo9zdDwK65jlManYASKJRIVLdaPTEtLy2wBQwoiuuLeQsff2+GUvMrqxNV1ypPPHGBGTtpLPfphEdfhjd5EZBsi7F9soFXaSWqugrrmmCXTLEVli3ObF9flikI82wBQwPPTkdcpt565ZgFJCncOxwHaPTmWQ0Su3kkC+M6kCyaXcliXtTGjzyazm6Wd0XYASt3wdv543UttUbW9TdQRf1zF2tz0iYzRHYaYM18jofhmbepPNX7ZDMxfcWs9enGDpyCQoBF8ds1iW6YZP3ZUKtHvXOVThbJoDFohPQE4xIWY/uyWwivoPexl9txmtwN+3GBgYOQQVbtx1yNrrGxPRTtJB74F0lZYGiRCQ59R+WUpSR/8ZZ5N1bgbPJPQnFruYUSaGBbeQeQPvjXBMQXq12GB/LBfJ8sb+JL57islaZgD+AnisCqx7VYOh8y7vd/TGajXGcVsCKooX3yYKfVKb3EmugH+mTqNCyliJBzzyCMmze2sv0TBqfLdWC+ofHg42V45CXIAZvxDt9MzKhBACtd8YGT+Yflmv8AjHcSEYGl9Q/y5FNvsrX0yUk2PuUm+o+GatPqTuJUeo9zzktqyaiOVwsZ3ULoe2P/AGhDCQo6GwcshYR1KoAY2RjFjVIxIgDJ8DmbybkZnmZlCEkA/iOV3uZaRmZiKv4ZOuh8tt6uHRjfyzKJXHS/pmp6S3G0HzZvLk5LWNynvkJAsBZdQeeijt1598Wo2KjhgWvr7YzYrneGrbRPHN4PaNWyBUETMG6mzl1VCitYJuyAb7DripRAYy7GTd7HMm+r2cXlxLca5/LJLsQOegzMxUsWF37YvrdnnLCqrtl9M26ruY8XhXOWbaAMqTdZpla778YVxxkE2elYA+/PyyA+uHw4HzyTyeFy5ClRZo/DCqVR6gZZ97AF23cULyyoCvJ9OVUFnoH4D4YMXSLYQZFIB+mS0iBiFsgdCcHkkKhGY8ZMYDGnYBa65FV684AkdBWQ/pfoD8Rkj0kgN9Mot5zqQ181WW/aCVACc+4ytAdQflkDaTamiO2NO1ZH387QD75UEn45dgpY2D+oyQ1VtrjNSoSkZK8ckC+emVWMli5BXntlC5PI7YyOQSAgtQ9hk7RfYdt/HoMpto3VHvlv3ZcVdDrRyGZS49VDEpiOnUZaNgbvnIINgDm8gg8nj6ZrUWYdx2yDd11wVvSeLAwXqfbCIs33yRKRZu8OvXr2yCB1oE4DN+8+/wA8qXPuAMpfPF1kjcO3GRTAQa6YVffgZTdx0yCxwunAjdWAJBtuSftlEc9SLyL3cnBpxIJJ7nucoTQHFi+coSDRvnBByfVZwakpYvqcjofxc5fqOtE9srtC9BzgSKr45N234so3TrgoBNjnAvuYfh5ywdgOdv1GVVqPQ175Y2zewyCSS59/lltoH4jXwy6kBfSAtd+5ysjEsD1rM61gZAyFkfaQQNp6n44PBcPmu4B3EVimdroAnC3I+fYZU1BC7jVE+9cYBdpv+uUokd6yTYAUdsqGSep+CVyHcgHkm8oT/moZKgH4X7nIDcF5K2Bld3JI79umXCoBbWT75Zjdk+q+5y6KBiL/AKZYNQHfKVzfFe2EjBSCqlPmcaYubu66+2Hv+t5UM1G+uG6uq19cupiQRVdcursE2UKPwyvQXdZXcK4v7Y07MBHHU5Nkg7Qa9srdjjnIB641Egkf7OBPw4+OQT9Mgn2xouDeSD9cWLHsPlk7h2ONF7vvhwcrkWcaL3z74Wf9MijWRXPfHkpg5HtkhePf4jFoRt7/ADy17aABONMWBOSVJ6AjKmRhVcZIk3DnJonaaotklAP4vyxe8E8dfnlqX3OUSE9sDGtE7+fasilrg/bAMnUqT8zk1cQAvvlhGG6N9KxiBW52KvOSIAH3+ZtHsvGTyXC3UxLbqVB7kHKWOvqI+WD7lsWxGUViDyOPjl1Ma49PI1ERNXueMZ+xuACy1fe+MtBr3jiA2WR0PUZd/EPQN7En23HJvJrIzeU90FJyrwyKtsvAzpftWklChHKNxZ5v+2Nd9IfxTtZXgL/8486mRzDpAFP7wbq6YkQSEDgD2zpL+yhtxbd7jdz0+Y/XFCfSGQgiUKOnAs48quRjbTSL+MqvzzQmhiewJue2W1jQkb41pewX/XDT6ZmhZmnCo68AsAfzyXl1qyQiTw+VaAYE9weNvzxQ0jmPfuvkjaOTmsFNpDEhqoE8nFrJ5GoWvLkU9QVJyy1MjL5TFgrAih1IPAy8UD79tbfdj2+mdI6YBlelHc2Bi9zqzeU4LOSDvA4/PJ5avjjI+iKojxtvJPQ8EH45nEE0khUISw6/DOkkjdDOpX8LEIOn3yq6gIGaWRWWggAHONpjOnhreUruQm7seuU1GlaAbxyn4SSOhzXItIJIwwQ0dw4zPrTcaO0sjv0puldsS1LOumQMV4uhkX98kK1bttjKs9isus4LAyUVn5H1N9MpuvvkXgNjG6TuVXliOwxs0sUijYlL3IHTMylmtVJBPtlmjlQbGV+eaI4ORYCVJoA7e/zwUJJwWCe1jjLqkjVUTqP5gpypQoxZwRfSxWNXtMSCirMFN8MTxjTC+ok52sF43DviDGxFgWuTHK8K0vBPWzk9rOvZuqiKILPN2V6YhGKOgY8dawMshItryA5BB4NYibNO1IVqYk3XXK3tRF3WpyZtUZ1IdQflxiXYNQHAHYZYtq8oN2bIPf3+uU2nbY7cZIPA6ke2Oh1jRBlEURBFepLr484t/Get7O0oaRPKXce3GaREsZuUsL+GYv26Ypt9AX2VAP0yUlc9Bz8sTWtkM1Ui+UUD2pN11OZpCtEIAFuwQo+15ZlmH4Ecg+wOX/ZnlkVGTyTt4vmz3OTc+z36jK0ZjI3dxY5xu7cp5474S6OeNN7JafzLyP8ATM6MQeuXjyZsaA6bgCu4WP4qGE2oG4qACoPYYh7Jo5HQE8ce2PI9AsKHv3ype+TkHrfTI4+uFSTfwywNgDpi+PbC66ZBt0upGmJ3NvB9hj/FNM/lRatTccgHHZf/AJzmLy3Iz0fjOnMXgkBNnhaFfDvk5c8yNceO6831yOMnk++MihEjbdxBo2K+2Vkuxlr4N5MkbwsFdSCRYHwyRDI9lEbj3wZVN11d8dMg32ByzB1PrDDtyMYjtFIsiFWr1cdvngChVUF0NEGr6H4jKhGKi1aj0465eVjIQQxrrR7fLGae1W+RXU9silmcxrsQkg89KrF2TzY5xksiyOxKBSelHoMVxvwUxQCete+SAFsXWVDbLvnKq93fXIGopdgi82egwkRlk23ajvl4DstwoJ7YsvuYm6N9OmOxZXoHkG/cYHaFLUpJ/LFOTwAOffL+RIqCRt233GANLx0sfHG6dnlLRx8B+CO2KeNR6ravlxjtI8Yan9Iv8QvLav2uoh9MckNFSdz31wMschC7Ar1yKoH7YMjKwl0/8PcdRiIXCSb2G6u2QvRrI0bEwsSB1sWcautlUhXVGWq+fxzNJOHJ2RhB3o3eVNFRVnGb7N/D2IU7tjBCMmEQMpNNx3JxuhnYkxTcJtobu2MKxxsGNAHqR3GTWp3251x7jxQ7DLGQ/iHbpWDIGkJ5KmzYGTGilxtaxfUjrmmDxrwyBZBfyGaE1MUSmOjft1zmyRbG555rjHRuxQhhfzGTxjUtM1o3MpFkdicpHAWjYHcpHXjtjBIIVoOQWHIOLqR72GyBZ+Pyx/R/ZRbYQB8zkeaQwOVa6tjwfb3yB7fpm8Zqrlj1PGR16dcZ6SBa81xlCB2Bys2J4+uSLN81hIjIoY9D0GVBsnAtXPJyK+OAF9MAK4wias9ckCh75WvbAbu2VTLpaqvc4bgwCsLHXnKUzDplkQHqcgsikcLyfhl1Zh1FHIYcnYL+OTG4IIom+pzOtBaUFidx+ORFF5rUGVTXfvgydKNA+5xm4xj3B4xopHHd80R0x0sMa6ZJFazdEYkDawYmx2GRuaiCeOwygpipbr8LyUXgm+MtEwMTIxWj8OcqEI/DyT2xpiKYHrktuCg/phvYUrUBgWW+OBjUOfTQ6XStJMLkK2o7XmGOyLZeTj5ZHdlMrliOl84ptu6u355Jf1L3UoQG4A+uB28i6PbFkD65NFuALPtmkN2WeQD8byxG3i1A+WZ7I7nLjeVHU++MEgAHg/PGNCEQMsqNfYHnF1XPF5BJLErjRYo12Rx8Mo/J4/PLb3Xhm4yYwrty+0Y0xQG+B1GFnpWNMSeaED0CfxdMr5AWISCZDfO0dRz3y6YXZq+lZNntkyr5chS9w63i1Is85WVwx/PC6yEFc4MSDzeBO4HnrkkjiuMqAR2sXgwauBlU5IyL3En2wNk9RXXCLpTD7HJZRzbcdgOuZUCLf7fXjJZaJA2j5c4IQpBLEKMGdTuAF/E5NX6AT023HtffIVm96GRZJFnt0yCe9Wcai4cAcZQsSOuQFr5/E4WOnJPwyIDZrqMLIPHbAc96ySqhTQv5ZVQDu4vpk1XxGFAINoA+eSeh98miCAKHJ+RwJ4+WW8uwKINdSMggkcHjGrVS5HABY/DJ3cU3B+eHIbg1liLayAb7++EKVwboGvjjvOZo9p5HaxjHlLwhPLAr2PXFNRoLHs47dMaqjChV/TD1HgUPnhta+WOQyk87+PbKiVsmnNfLAsP4mJyLqtzD6cZPxyaBevBJrLXlQfhxlSq/y2fnjUNuj75BcEge2VRAzbTY+uOi0UjXt2dOzXjZFktLUg8ZIuqEZ+HGal0qRX5tlugC9c1mdt4ZIgorgMAczef43OH6wbNoA5sdjlSzWeOmbW1Uq+oMB8FHTFNqd5BEhB6Wck5L4xnLiuTz7ZTeNpG450WRCikzK9j+JMX5COdqpZ/yrx/TE5wvBkSTaDZBPxwEnsc0SReWhMsJAHQkdczNPEoG2PnuD2yy76ZswCX1EZV3BYDtlFcSEnb9sv8AujRKMR7Fs16ZWBQcgc++SZK6EHIeZJKWOFY66kFjf3OL2seCpPyGDDy7CiAwGVu1BYcYRkqQSGAB5G27GNe7bbIpB9hVZm1rCr49vheRyDZPHwzTBPMiMWZWIHpLqCa+uUi1bpIS5jbeK5UfrXGPKrhBZe1kD44B1ClaH3ztabw+KWFWMqhiOzAj9Myy+GbZtnnw31qz/bJOcLxrALYWAPneXqQcEY9YJmDtZCr8P0GLYlCQ/wCn9s15p4otlFd8ARYsqPnkCZlujkeYSL75ZUw7y2NkMhr44NG6jkoT8DiPOcNxXGT+1SEct+WTadGqdp5aj8Mu7GQANMTXIBzGZC59XORvv45dRoePjcWuvY4KPSSGIB56ZnEjLe01fxyyyuF29V9ieMDf5rIqMJfM2mxwa/XFSzgklLWySQQSMQdQ/Uqp7CxdZCTtzb7R7V1zLWupBp45NMGjNAm6BPJxS6Xzl3JJGxDXt3gdMIPEI4YiqJbbeGPS+/GYyIC4O7avUgDm6/viatNGqlk2qwQKD35v6nLR6mJ3AksGuAOl44ayM6uMQrGsdbmUKAPliPE5YzIwj9+lAj48jj88aNK6mNDS6dSvSns2PqMX5cbP5nlKu7qgFAfpnJ3tdXx8DjoNUYSVa2U9gaP0PbH/AAl/XSl0iSRDaA6kjkdfvzmhtBo1jkjGx32nbYAN0a7fLFQazSyKEjeVVQ165KvI8Q1I08eyJ4/NBFsteri77+/vmJbuNXPbkpo33bZW8tiaAq7zXHJrIQsCSsApoEAj/fXBlm1qCUSJGRd0K/QfHKRykBbZtyHnjrRzVus+lp5NX5Id9SxRj0s/1zMRPNQ9Tjt3zbLqo5IVR13MP4mQG8SZBusSyL8Ag/vk1OlF8P1kgsaeQr71jDo40IWnZj2DgV9CMvHqI0Hq9Te5QH69ccuqjDIdrWgINHrkvKtTxZ4tFEXEb7mbuQ1AZceHwgesPfS91D9Muuq0sblhGwN9C3H2xnn6d1dhLtLVSkEAc89Lx5U/xcmSGpnVOVDEWTl4NK8jAjkA80Cc6SS6aKXzEk2sL6E1+YyJJtLYkkYu4N8EgZfJMhM4gNR+XEprj0kG/v8A0zE+nkVgpAs9KIP6Z0Y30bs0wV43DXuU982aVdPKzSeYk7DkK8YBB+JAF5PJbHJi8P1bkKmnkYsLHpI4x7eF6+ID9y4vsDz9s3v4jqNOSDBpZo16MPQ/5YyLxV9nmkTaaMDd+LeDz2vL5VPGOUyayCIq+mnWujMpH9Mqk2opC+6OPgbynQfDjrnei/4hj81VLs6k0TsAr44+fxiASBURZSbNlwtD7Zny/ppw0nRNQIop2m4O1gwv8xitTp45ZNxkUv09FfmAM7qarRaptmogRXJpak3E/XqM81r9O0MrIs6yKOpXscRdEuj2wtIsikDoD1PyzIUY16aHxxrMVirz9xPYDp074gGq7/XNdsXAR/N19srtXrmmLWNAwaFFDg/iqzXtR4yNRq31Lb5drEcWFA/TG1GfYG6XmmLSRbbeYbvYYlZaNlbHtdZaLUyRrtsVe6iBi6syLzJDvanJP8qrnf8AHotQnhkYmLhQQOTfbOFE0buCQAxYUAo55987/wDxJrGm8PRSgWnB4zN3p04/byxJ3dKy0TrHKGPIGTfp62fbKL6Td2c3rkfqT50yMGJsUOOB8M2PGUSlksn8QC3znNLNXT7ZIZ/5mGRqcmueOJo2Zr3iiB7f3zGop/V078VxgeOr2cgk3d8/PLEt0yR4wF8sEAe45+vvld9iul5CMQ1gWcAWsnv74TUAlWDDgjDLecyxlAQA3UUOcoHIo0LGBYUMkWbqga78YssWYsepwy4Hb3ChTwB3Byu9QOln3yhbd1FDpwMpuxhpwZj3v54yKaajGpJB7AXmdeb5Ixsb+UDtHJ6k4NN8wgsKtgMrEok/GaN9R1rFU4a+lnvl0U88kEc/DIutSQrQBckntWZZSnmekn446PUsEKEnaemIYrt4Tn3xFtmJDXVfTLblvrWJBrqMi6J+GaxjWjcoWutdLy4kc0Gb0+2Lh8o35jFeLBA74vdbUDZ6CsjWtRG1Q4BMQ6k+/tjWMkkKu6KABakCvnltCSsi3GwBBsueLr450dM+lAdDtbpSE7R8f9jMXljccbypANxVquwTxlw5AG78R4vOtK2iLBFiRTV8EsPzzjzTRNqGLqzJfpr0msvHlpZhfrYks9ck3km6Up6WHU3WLLWbXj5ZMalm5ND45tjUsB3pm+ORt43cH2xwRVPpq/jl7Xux5HvWXTCkgtN7MqjpybvF/hfryDmiVd53NQPQWQecosLdKUj4d8auKEK1cisPKUEcEFh98uI4gQhYhj/FxQ+GCov4lkAINUR1wKpEu47yAO2QAgLCiT73lnYIaNOD3Bw3qxuuaoY2nRQKX6gbHBrLAjt+HJPpbkKw9xlkLGyqqB2usMpVA0ZZfvlBGYyDY5x8ci2UZhRPFChhFCPUbsDobyauEhivXntkFXYkgUR7d80zzHaEUAD5YnzD3HHw7YCxYamU8ZZySp9RrB5GlG1msfDKFaUm7PthFkbaKbv0y/mqRXfEM1sNxIHvk7aYntlxNXaSiPTdfDLFmZCQKN83lLFXz9MuClChZ+OFihs03tkFqbLzMAiqBR74qweuVKs0qfC8jeCSygA4JAtDcwW+5yvlPRZSNo75noXjO4MdoonuecJJQTfU5X8N/pkbCwJagMCNxLD01lt7BqUH64qqeuvtknzCRwR8M0i5a+gyyXRJsfPFKjltx6Y0KT0PJwKP05N5RIyV3FtvPFY8qCaI4GFBh2UfDJoozdAOTlwaqzY9jlVUA0q38byrIz2egyKmQmRt3X45CfiOXVfQL6DBaJAUC8miOpHA+OWB7dSPbJKgDm/pkDb+EHnqceSYCCSG6c5fd0vk++KZ6WhVe2XQk2AN3y5zWri3Xm6yqvbG+3cHIsHvxhtHfGocptGp1HwOJpuQWFfDADngc5JDnixQ54FZBAIo+qzkkUAQ9fDKkE3Wa0TRCMbjKW7ggEYtkWTWbnkjn+mXEjRjb2PXGyNpwv7qJvmTi1kjJBMYKgcjceTk2UyAoTtYUQ3tgVYfw9M1HxMLEI00sVdKJJ/rlF8R6hNPEh7hEybVziysxFCqXKmRL5PPyzS+pdyCfL562P8ATKO48vim+hzU/tCWkHYGj7ZK7jt7ZBZjVishmNdecIuBz1ydkhHHHvRxKsbvbYHY5rR43AEiBffgYvSklCpstuv2w/iqz86zWG04HYj4kf2yTJCBxFGfrmfIyMxXgEmspdGh9c1b0dqRI1J9wP7ZfyOLZowPgBjc9mfjCQzGgjMfauchiV6ij7HNbmKJ+DZ96xEk6fx+oe2TyMLv5AYHr8Pnj/LSRd6px+mKKDgci81pivIwD8mrPyy+0BuVvNia944wiwacKP8AL/XrktWRkOokCAMzD2vrl1aeRbWORj2IBzUfE3KqqwwrQ61Z/PKp4lqo2LBlv2AFZnf6awjbqT1gks9CQRlRNNp3NjaV4o819M0v4tq3BFDkddvTOa7NI1Hk9fnmp37Zv9Nv/M9SsYRJiAO4q/viz4jqun7Q/wB8yNa1xlaLNwMs48TyrTJq5noPI5A6WxzOSG63Zxjwnah3DkZHkMe4yzJ6RaElASp56A5uhnUxjzASe+41mJNPVAvXyzreC+Hw6nXGObc6eWzbenPHfJcqyFiWEL+Diuzf6ZQvHtrj5bqzsw+D6SPXJCVaRW05kp278e2c/wAc0cGjkgEKlQ8YY+q7OOl7c9nUqQWJH8tnF2im6+uPjnVFIKAivzypdGNtCLPeryaKKydQtn45ZZE4oBR8VvFOVJ44ygHT2yJrQdR8z7cUMq0zcdsUVJ/CRlXcKeLwbTfPKkUOR36ZVnZ2vIRC3K2TlSHH4kI+eEWBb3w3H34+WVIPA7jtk89Bycui9knA8dcoQQ3v8MtvA42C8aYCB1sX7YUezcfLFlgWAJ5OMCkVuX5c5QKp/mXJ+1jKsTzX64FGoEige94Ek31ORd5aCHfMq01Hv2HxzUdPDuAJZV3AFywoWf8Af2yas46yVdd8hiBxnYPhWnEYKTSykj1bKO355zWiQaiJFs79po/E42UvGxnJyCSRRs51ptGCh8iBGvgEkijiR4TN50Cuyqspoc8+/TJp41zmvqMqd3sc7k3guxGETSMwFj09eOh54zKnh0ZheX9pDKvdVJ5sf3xKY5lOf4by67iOlZeUiB2QMTtNdKyFlHG7742mLxTSwvuiYqR8bGULsxsuSfcnL8EdRkGNSOBzk0QGbruBFY4OjL19QHTM+zsbx0SMeFj3fIXktMNjYRzJ5kZI61/pneGm0JmCpGjcE1R5r43nM8P0sOoJXVpKjjlaNWPbnHSxQ6Z2MM0kFekk/X++TyjU45GKXwWeJwXlj2s1XTML+NDFzwfs0aC0a+hXd/UZri1MKSyea++2UhgCCet3kpGniScy7fLpeTRPA6X8s1tMjneraWEbFB1IHTIDq9UaHcHOjLDJoANODujmAJJFn79MxTaaQS0iE33NXk9njikIdQwjUMO/F5aOSeF7VaIvnbznQ8NQrp5Wli2laWue/c5v18KR6CYJtkkj9IJIu/T8Pjkt7xfF51pZGYsSdx5OUfzWAskqOKN0M7XhEXEhmWm4qzWM8S1KaePakaSlv4WN18arLveE49a88LXoeRkh3Bs8kZaNWlJCDmucbqYDpyPMWRS38y7f65plfRTvLrod7E0b5+AzJvY9T+WbdFIqTFmG7YD0HWwcmTQqyGVVkjAP4Sv585NiyX6YGNjkfWsqSOhJAxhRQxAZmA+GDqO1gfDKyqFLGkO7vkqF3+oE11rKkBf4j9sgGuVJv3xo6Ok8F1msiEsaqI26Fj/bL6zwPVaSIu3lsALO0mwPfkZzFlkThHIB9jWWbUzspDyyMD1BYkH55Ow/w1A3iGnBPPmLxXxz1H/Fyr/y+MDaLkH6Z5zwRN/i2lBHPmA/bnPRf8ZGtDD/APc/pkvuNcPt5Bl216xz8cqRRuxWBr5H2w4/+c0yL+mF5GHesgmyPj9csGschT8xhHIUVhS+ruyg/rkNtYmvTxXGUQO/As98CD9cAvP4rHxwaiePywKFWJvDYe1H65ddteoH6ZJ2nkbh9caFlWA6ZPbpjVkI6njGFiwvr8MbTC4xFwW3X39hjkTSkcxVz3J5xZH+b8snpXq5+WRqGGGAVSVfsTkKqBrK38zlP/eMnjjnJq9Lu6PJvkVm+Rxkg0UluTKrn7YlSMAqmww/PCau/wCztVuxIFejj9crKsDBRCjg99xv+mR5Y6qMrvIYFTRB4rLqV0Nb4dp4fDoplLmR6uzx0znbE989P/xGiReFxBCOWANZ5boeMcdXl6jVHMkageTG1e464S6hZCCtxkdNrUB9MyEkVWXVgAbFkihfb44xJacdW/pO+6PcXhpnQ6gGVdw6VdZm2uRdEm+wyQb65rJhbW59ZGkjeUgC9bPJv+2Yw97dwBA7dMr1ybrvxidJeWrSMrXtBSu13lAHom+AOl4HkfDCly6g3kIR3Jywnf0iwdvSxxlNqkg/leBUXx1y6GxzFFbaPxDvlk1RQcInPcgYnZ8eMlYdync4Fe+OllqGYk3xfw4yOSfbCtvtWXRSzcZQyNCOqbvejj0jL8+UL6epa4xJbylUq3qByF1DluWIF9cmr1Df2akO1mLfbFSRuooqSL6jNCBmUe3bLC7+GNaxjbcaHQDjGRyGIMANwPfvmg1u9QofPFN5JJo7TV8d8mphRZiAKAA798g/hqu3N5V6u7IGSLI65WFa9u2SSAvazgN19stQvnjGhd5I4rK7TZrn4Ycg1mkPB9Bb6Yshe7ZBJqua74shrqjWSLq5N5AqxlA1dckMTmk1YKQ21iT8Bl0bajA1RwAUMGLMR7DjIVNzg2SfyzmuE/ibnpjCaUCumMs8iyfhWLbjjuMbpmIPp4Ao++AexR6jI5NV3yeAb+2VAWO3rx8cYWpQVXr0rvigL68DJeTbwp498ouCWU2DxgoBVq/XCOQlRYo5Kk16R361mdURxCIbjZ+F5aT1KCorID01Vd98CRfJyaqIo2ZiCRXbnLFFRr7/AEyhfaeDxlbPUmhk7onh2N818eMhjtQ7aP8AXJ3lkAAuvbnKqGLsHAqu+BJVSvXnrkqu1bBN/DjIdTQ2kDCHargOLHNm8oqxqyOvzyd9N6vbAwr/AIl8H+ENZGRYYEkMThPS2+vp3wRyWJ3AZUUIr4AJwWKgeQb746DgR2F5FjcARx8MSgZeLrvg8vOMDyRVKfpla9NVxir43Xl7F2Bgxbt8fbKljXGWYMAKr64E2QMahZdvfBpj8suV+V5UxKzUpA+fvmtgqJGPfAubzRBod6277PhjzoIVoiUkHJefGN+FYA5HW8aGHUdPnjJdLGHAVm5OPXQShB5cWw+7mv1yXlDwrKSAL6ZANg31zZqNEI6859zHkhFJH3zP+5S6ja+xs5JylnR4YVaj/XLLIV/CaJ44y8awtVxhvicsBF+IIAR0FY0wsyvzzeXidaIc7R7VYOV8yW/wj644c02wn35H5Zcv4TDhChUDzYwK4oYHSxlR++sDp6cXNasNiHaR0HOUBHJZHGZ8eS9USQtFAsnLFybrtmXdzVHOtAh1MSRoAAoJVgfV9cv+xyC+d1dycx551V8fxyCxvgN9saEfbYU18s6BiZDRCAj3P+mVlYqpVmAP+Unj8sef4mOcTZpgb9s1QSzrE0McHmK3+TcR8jV5oinWN1eMUy9CRdYweIyg03lyWborXP0y+WmMB0WpewdHOR7+W1fplh4Zqua0zgA/LOrFrIZT6oDG3cjaR+eaRAkh9EqsfY0MvkeLhPodRtUgIOO8ij+uMXQajYuxorrklxnZ/Zpf/T46WCMq1wngkAij6hjVyOb/AMvl2D95AG99xP8ATOp4HpGTX72PBQr+Ei+MyvG7bdgJrHwNNE2+OKVWAoEC8twjp6kCDUxTAgnyCm0g89Mw+OaE6ptMUkRSIhwxq/lidWNVqo1PmOpC7QAKBHzy37N4hqFUyrJPtACAAKK+ePr2n25Ung+qQ2UevdReVPh+oiVGcWCao8H7Z0JWl07VJo5YSO6km8fp5dVrFB0syGNfxeab/UZm+UJlccad0Pph/QnCRCVNoA47EUfnnb1krpp5I/LuYVsaOOx8e+ca5DIf2mGXc38p2kZqceVmpbJcY0sWCnU9cl9OWpqI7ni86i6Magn9nWUUBY22c0/8n1KjYACPfdmbysWcXI8NeKHVESSNGNpG7pjvE5dM2nCxal5HsEhmsd/h8snU+HyQMA8ZBHFEdfviF08KuRMjoW73x+mXfsy5jCRt4Ob/AA8A6WQqyht3Qxq19Pf55eXQ+Yx2TKRmSfSzadBJKo2npRx5SpljbI0D6oqJowovny14NjjteW16Rf8ALo2iaNmJALKgB6H2zlLTWWFcccZXfVdx7HGLvS6nsOSPhjI45WUkIxA7gdMQG5Hvm3S+J6rSKFiKgA2LUGv93mtZKIIq/tkeuWRVYcbgtDvzhJqPNlMkhtibJyTqSse1I49+7httkfLFpHQCiBgIxB6QaJR77jMUkryrLp/TTN+Oq7k+3xykviGs1BIlnkqgD26ZnJHveZ9Na6sut1YqpAOx2Ac9etD45nQiJ0kdw7H0qv8AEK6dRxmMTD8NUPcHG+ZGlcWQbu8m4OzAyGRxIoLAVt80Mvv7cHKP4issmmkKxiPTblCqbB9NfDtWYU8WC7gY7u/YDmu1fDK6CXy5lmG2kJpT3NVif21bvp1H1MzQzMUEioAQAoKj43fzzn6R3/Z5YbUxnr1FdOfyxza06idt8cQuPbwaFfI8HJ07Jp2R12pZ9YA+wrFv4SE68aUSHbEQx/FZ7nvitFpYZHZh5rtGbVIxdgdzjtbL+1Tmz5QA7CwT7j2xGmVYZC+4kVxtHN5rekzt1JdQ5geKN9UrDj1ubu/rnPbTPJJ6n9Tc9d3540670Fykbs3BDIDx8eMsGfXndEYILJG29t1yf1zOtXHPIXcQDfPWs1wJEqNWokVh+EeXV/nm2DQzQAka3RoGXq0lmvtmaTw9ES/+Z6Zyetk/lQOJaxjOxluhMSp+mVlmmaEI0jMg7bv6XiJCYZCgKSD3UGvzGM0s8MclzwK4JHDXwPpj/wChog8L1U6MyJQXnkdcqNFOHXfGU6/iFfrj18XleQgpDDGR1O+/pRvFNMTq5JFZhLdhll2kCj0v8I6cZZKvTXqV8S2AzbXG4HqN3By8Gkl1TidomKC6/eCx9hR/XKjxdWYo6E0LLRnj8sfoNfAunKmSNT5hNEgdQflj0uoeJoIw6RyttHI555+WZldWdSyMisbsge/OdTz4jGpUoxrlkK2P9/0zh+L6lDMyQbyb9TnvYHHyxxzy7TlbZ060Ugl1DL+1KpPCBZf/AOUjr980bVKCOViSALDMp5N55rQat9POspSIUDXoA5o10GJ1Gq1WqbzXkdjz06Af0y3jLekl67dYQxRKwR13gWTu2gnnisrFFEIVeQM5PNM611I6EfDF6HR6mVV2wr5YHLNQs3fvmldTNpXTTT6CDkEhRNQrrfJIHfM2X6rcs+zY9Jp3uSOJ1Z6BsqR09qIzL4k37KY/LX0sxJFdeP8AXHaDxLTzagpLG2nVSNq2rA8EdaFdsVr9R4drQoE2oUqSQfKFc/X4Zn/Le1t4505JkuYSDg3fvjUnk9bNIrWK2t3+WLqmIAugTxlTIQAgFH3rN+3JcNa1tIrgHrlWXknbfzOQZW6HqOmbdNPpJFImikDAfwOAD9xhemFipFD74DZ35HtnQZ/DTZV5wa4Vo1PPzvBE8OeENJqPLfunlH8jeVMX/wCHfLHiscjbvQCf6f1zr/8AFc8U2jTa/RrHXnOP4NSeJnymDIQeO5Hsc3ePUPD0qq31yMxf9o1x9POk39Mjr2sYxEkauh+mXMD88qPqM2xhHXKuwB/tmj9meuGB+mT+yH+J6HyybhhAII64de+O8uBjQ+nUZf8AZ42oqFPxs41cZSf93hfvmzyNvJRTY98WIIyTu3A9huAA+45y+0I/Ie2Tj00t/jcgfBQf65L6REJ2SMx9ynGBmrvlkam98asKgercTkGIdj98YalZAeCKGWOwdD9LxflH3FfLEykgUaB+GPFfJpG35ZVtvYZmEhJoe2X3PYscY8TTgFY8DJ4qhihuVyay18ccZDVyaFVx7ZeBRLqI0ABLMFxJ3N1P5Zo8OU/8w05HZwa+uIlrvf8AEsJi0UQd1HPHXnjPL8X7Z6b/AIomMsOnWgKJOeb+Z4+eOPpvl9INAe+QXC8g5YoDfSjlQqkDoc0wr579byBJ1u8sUUdifkMqyLt6HjL0iQ+W3D3xfA5IP1yprKHhx88Ay3iRt98kV74wMYgAkZHmV/DlfrlgnHDD7YE+YK6ZIdfjkbbyPLIrmx8snQv1HBw5rrWABArJ6Y0HbJFLyVDHIHJ9sL5wHftD9/sMsJ9q2oIPc5n3G+n54FqxjXlTn1BIA7e5xV3zhQK/XvlSp/hIwltqxfcoBPAw3exylOOtfQ5JVqsc5WVr9uuA47/nlfXzxkgWDYwJSdomtWKt7g1jpNfNMoWR9yj3AzOFJvjIKk/hy9B8s/nNbBRQ/hUD9MoAx/DRPazijuHY4xfwi8egdeeN3vkKATRWsCFNWMG46WcaAnoST8hkedRJHN5faERlKUx9+uIcDsK+OZ6aq5mAsgdcobJNnn3xfG6uuMu22ms1mMrg/Gz0xbMd3GWNAYskEd8QSSQLP0GSeQMVzkh/TVZQ9WB63XtWXUkmwOBmQlup4GNhezbE32rJYumuSOhyNoKgv1PYdsk/Dg/HIAINk388yLVH/Fd+15RgOl/TJd1HTp3rKA+vjp8MLq/Edjv8Bhus2Tz8cts/d7+91XsMoVfil69K5yCApLE2fkcuevBofLKsKo0QfY4MQa5r2AwCMes88noMselHk30vKBwCSAT74D1clfjhEyKxrpXsMGdQAt8e+VPJJBr4nAEbuBdcjAv2o8e+QUj6sCficqWJJr88t+FRzfzGQHlrW0d++MSKl2xuHJ7dMpGHZgoX1E0O142WNonZXBVhwRd0cdtKMF22ARx3xUe9jYahjgLFbeAOavBT/DQ+d4lTElW9LJTj4dsq3S9nPtjY4WYejcaN8C7xq6aZ+H0khX3CEHBhAlkCj1MB8+maoPE3QAPFFKB3Ki8V/wAu1TmhC4N1TUv649fBtYV/w1Hf8an9DiyX2stnpuh8Zid2UxFKHpAo3mmHUwy8pw38rAD+mJ8P8B/HJqg5KHhEQm/iDhP4N5chlimlhJJ4lXav3vOV4T6dJzs9th5HLKPk2KJh6GV/peciSB3Y+VqY2c9rK/qAMWZNbHSFWWueR1++X+Oz2v8AJrqukBXbchvvmOTRgcpuI9squqcxsGCgjqct5zLW90F9uuOPLx9JyzkQYtp5jf7VjDAEHY/EGxjvMj8sgysD8AcTJG/lh6Rg3swBzp/JyYvCAKSONvwo5DLIvICn4DIjR06mvgDf6YzkWCefjnSctntz9F6TVGDVeYysTR4zadUkyGNWKk/xDrmcHntitRJsA9G4e/tnLl8Uvbc+S+l1hjMh5d5BzwK+vXGgDyyjBZQe3N/lnOl1BdVW+nfHPr5PLiCnlP4j1OcrK6dCbTTmzHDMo7DacVHHObJiMlcUDRxw1Ac7nZmPsGrIklRlqOMqw5u9xP2GXamQFVVRvjK/9wy6SSDb5aoU9j0P0yiSaiEhz70Q2XeeOwa2D+Xg5m2r6aotdJGCH9I94iVP9sF8VnjlLo0kqntJRzIZCb8tN/FmsqJEP4lW/YHEtS11v+cRzC5Yp4vij8fnmOXXMzuIZZObAD8mvvmJpFNDhQDYA5y8e1ySSabilOb8kLWOU/4ThiO26iM9Cvikq+HrvBjlWhZUEAfK846rp0o7nB+mDsiCkL8m6Jx5arvaPVx6jUM0xtW/AhcekV9Ov1zbPqNPptOZVhfaCLUfGj0sZ5dnm07jzkILcjcK4xramOSMD/DI5tODjb9mPVxI00auYwgI/Cw5GL1OhimjIKop/mFKR9azz41DuEW1dVFVbLfzo1nQTxKTy3jZCm8el997TXx+WNMbNJoxpSfK1PXqCd2aqP8AFKfotZwv26RWiLPK/lqVNNav8WFZjgeHThNqs7o+8MzEc/EA42fZlemZY7BZ3NdOB/XFyJpl/eTLVcbnYCs862qDBwYU2vJ5h6n1e/N5eTxOdx6juB7Hpk2GV2J9Z4bE7RT7NyC2DgmgfpmDxLSaCSNmhHlyBBIAt7SCeOvGYxqiXMmxN56tzZ/PIk1Ekg9dMPZuR+ePKT0uVhbSyCjQZO5rA+HGWNXRoxY4Dem/ledDTzStKkQbYjMAdoA/pnQaF4ELDUS0Dt55/LE5Fjyz6UoR6QD75H7OXvagqyfxDPRyaxNNMVk1TxmvwlLv5dTlJHhmiEjuSBzYWiefiv0y+SZHB/Y5ASqBa9ycT5L9dnTO6kgliEgkhZQdp8yEAg8d15xerj2qDtjQcA7b+Puen98tv9pjjyBd1VS2RYxUkYViAbroc6Dgk7Qok7+kXWJEMLEAimJPAyeSYTERGRtCbj8P74t03MSQQfhmr9lRKYsbB9sWYCBYIPxvLplI8kXR3A/pjI4wFvmwctJG34gOpNZCwyc7lIHwyWkgmXYvx+d1j/D9XDDG0ep37CbBVqI+mIdY2Y/iNcEYwQxvCHQWRSkdRzf9sssw70meYGUlLVe1mzkozqSVFigeckRuPwR2B0oE5KLON25G5+HbG6vYZmKKa+FHPW+GaHR/skbxTyFWBJ5BFkUe2eTcSFNvpvcCLIBrm/6Y5JpYYPKEw62AGPB98zfRHa8Wih0xDxzR0AFKCFGbg9egoZyxqSFSvMNUAQFQHkn/AEzOFL7y04N88Ak/ngVjCqqPIet0AP65dqjWxztNZSQVGL3NvIPtYGZPLkIJ5oGuc6yeKPHGUWKtvc1+fGVPiUsrAvFExoggxg38eced/DIwr5y6je0zMwX8d/DjGo8CDd5RZyfUXO68qyOz7toI7gCsZ5kiKPSqiuu0YtJDU1Kz7E8kIFN2g25lMMp/BCwHxGXTzyrOjcXzXvk+SzMBIzhj04o5mXBEcEu6q9XSgR1y0mmZEVXKI1c2fjjEhSGNpm8yh7gY2JzOoYmQp7kcY81kZdNpnnYAMD7++dLS6QDcEaORuRSkWvv3zJq9FukBXai9iTycIvDnUHZKA1VeLzmE41r0kpld4VlHmKDXrpQR8v8AfOVkBkk83UaISOE3nZMQeOCOb+2c6KHUaPVLLdkHn4jHrrzNq7lgjWJSbC2L+Zy7+H/VpYdGqyOY9ZGFIJNLIBfQ9srpdBBq9WkWn1lyn8KPEVvv1FjNeg8Q0ziZJleAA8bWJBH175SbxXTwzp+x6eMOD/iyLyPfpmpUsZ/ENFqPDH2zlGLrwUN5gMpKNwpsUbH6Z6TReM6ZxINfpkZ+m5PUGH1Oa5W8D1MV+VEpPFhdh/pjUzXjU7kLeXSIsQAD7kgds6//AC3TElo+UHFq+EZ0sdgFxXtErfneXd9HjjjmIKrckuOw6ZAF8kg8e+dSSDTTb/IEjSMDyU2i/vldD4Qzuw1auqgDaVYcm/kcb+piPAVJ1xJUCkP6jN3jwb9jioX6ug79cpooV0fiGoiSNjtqnZu1dOmdWt+0lBx3J6Zm+2pMeTgaRG3IShB4I98kO6kkPR/7c9OuniDPXQtY9xR9+v5553xVr8RnauN9cfADNRjFV1Mo53ofmMtJJO0f/lkH2zP6dpZbrK7yMp2AjqDafnmjSOFWvK3uew5xO4sLv7Z7rQbxDBGYfQIVPmWOTQ4rKa8wuknmHp0cw+aEZEnh80dl9LOB7gGhnqNmn1EUkskEqBCbDWCa7gA84saXSNGjJ5myTgAsw/30yK8+ngsrqroEKv0IZf75l1UQ0c7wysdyddpPzz1sUUI/crD6YjuG4WLPcE5zf+JvVoIr4JkB4+Ry+0efE0bLyWPzwBQgNf0zPs9nrLFRQssflkvSez2pjyb9r7ZUgKL3V9cVw1BrHyyziNvfjvePM8UkKx5Kkn5ZV4warbfwPT7YWp9I5GTHQ9x8seR4ksaJWwCPjxgA4F0K7kHGRKu8+aRt9vfHN5I4RaHxxbis10fhnV/4djEvi0G4AgWar4ZiG0KU4+VZ1v8AhVVbxIlQKCE8DJsSxo/4vCBoFVQOv4c830+Wem/4pVZNTCjnb6TRvpznnZYERSRNdfG/6YnpvkUOhyKFcZJ8urLc/EYEAV+8FfLKwm670MvJAt2rmj37ZKwyGMMELLXUD45R2tRzxhVAnUdRkFF7gfbJB54u8uCNjXweMuoqVBHUZXYF6AYAP8xhz36YAarkD7ZG8AdMsUBBwK+pivc5dRCut5fvxzlCGNccZYX7DjIJN9P1yCtHrY+GSX3MSRV4CrxoCQO/3yCoHtfwy11eFhuoyihG355KKf5q+mXKgm+a6ZOwdibxoSwcsRWABFDGlCAuQWYjb2y6Kg13By1AnIrr3yTRVaHQf1yCOnfi/fLDn45Q7SevOQEZTe8ke1ZRej3HOA+uFkktfXnCuR75AXRHXLGwBxlTwPjgTYF4ASe+HUdeMmj7X9ci/fAhpWdQHa64xYFWWPPwyrH084A2bPQcZQsIS5s/bGxqqobbn5ZU0MLHfrlFroWTZyvF8/PILUD0AyeCBQr54Ej6ZUGiaAGRfN9/fINnnvgXPK89MshHULz74kEqAMvH6TyaHUjIGGQXR75az86yA3rDbU+oyGPJ6fIcZNVXcxPQ9ewy5HFGqylk0K+2XGyxwb97wLI3lHcWr4DNA1CTFVeNQexOZWiB/wDM+wyVVVQgMSR75Flp+peMtSgEAdTiCF7kE5UgMKJyF457fHCAAE0VodbyRzYHPzwUAnofnkgDdf6YRBdRQPXIBCkse/0yyRRtICWb3yXCX1B+eFwpQWY1Y9uMbt4AB6d8ESyaIH05wkNAV17Y0d//AIcXTnS6159u1Nr72Xdt69M6kZ0MqenfMHFkiADd+Qzlf8IB4pNYGoXGCOfY/wCudhtNqJXv9qnjFXt3dPqOuLmt0kaHSMSw0upbcf4lA6f0xsaQqWMGgbcrc1Jt5+9ZRdGJZxvaaWP+cygjGJoI/NJaAV2YtZ+GRFzKe8MK8fxzX165UOm5f/AA12G44z9k28oIRx3j3H73id7I6oZ6NdE01YDl1TbRWpiWzXoiJywlkYH99O3P8EVYtXkK/j1bc/wxhctskIa01Lc/xygZBZhIVkFaw+k1RA+3xydOHWN1f9oVSek9SKft2yhRTvuKPlCPVP8AD/fOR4eoVX8tI16WdPMX7dwcmqrP4Xo5SJDD5Z67ovUh+Yxmn08Ko0ezTOt9EXj6g5oHJteT3Mfpb6jKq1yN6wx4/g2n65rytmVMx57x7R6OFXeNGjkG00p9Js+2cEgKwbzOPnnov+J1LRtVXsXqf82ebaCVVB9JJ5odRlszGeO1si1OxisxUr2IAx++BiCDQPS2X++c+HTySMFZaa/vjzp5JZTsj2qOgvMXnZ9tzic2ojRtvLfEMMrvjd7Cso96xRjeBuGW/nkjUnuinJy5W+icYYGUS+kSFfgAMvI5YbWikAPysZR97EFbFckVVf3yhScm7Jvm+uYnKtZ/RZgu/wDEr/tH98q0Pl0NxHc2P9c6MOgnnUkuUHuehzTB4VDCTJK5mK80Bl818XP0OhfUlijMqjq1ZrPhyg+mQO3e/wD4zZNPFt4kA29FAqs5susgDGvMb/21/XM7ytXqNI0Em4LJtIPShwPvky6RB+7dSrVxRFZjh1cG65dPuHb1Z0JfFNPJCE8vaw4HAoYynTFDpJNx8qUKp4JLUMZLo5lSywK9L4OJeEEbxN8doF4yLWzxIqlifgT2/XCKNptRHGSqsF7gAjGLDIoAaiG6qRf5nHQ+Kqx/fb4wTVg8Zu8x3UeQAR1Fsefpi1ZHNMMoICRRqT03JX9MS2m1RvdBRH8h651SZyPU6Fh2K1izqNoF0ffmhiWFjmy+e+1pIHYgbRZLEZnaNyf8OQH4gjOu2qWSfaroWr8BPGVn1QgAL06k1+KxmpyZxz0jZF3bmT5kZpWLVFFZJGonjkZL6xJFIjiVvjtJyFmkmhKJH6aqwDWZqxZjqIWBkqQDv7YNOjUXrce5F5ngOskjZUJYIaPAzPE0ssjeaAK/ifBsbXVRut2Ra6ZgeFlYgTWt9c0rIxZjI6qpFBST7V7ZUCNUPmttYmgAtg5ZS9n+H6dJtKCNbp0cXauxUjLGGYybVXcpNB0O5TmFPK2HerF/dbF5KH90yskjsejNwAMXE1u06TRyRs23cOQDVGs2ft6KgVqFUSRKCBXbMUepSLSRx2VF7WAb/Ld/fjEtMk0O3yY1I68Y9L7N12w0w1sqwt7XZOSX00WjKvqJWicD8Iok+/zzOWJjVGFqvTaBinDNGU8xwo5CnpeJyMajHpYkT91MQ54BNA/ljpF0+mljjMTNZsnzT6fnWYEecUGNleRz0xY1DyvuKcjrxgdmXVDT+ICFivl7erNYXkngfbMmpl08muEnmSOtEKBwq2K6ZRZxXMS2O5rJOsdVASNQB3rM+VXF0VY1f1h1I9Pp3e/vioI4fIf9o9UjH0bU6Zf9qdixuPkUQTxmfcocH8Te4xLTF5Qg0aqAVkB5bdzmXUyMtRKApNdLy7Osc3mjcW6V2GDv5jjcm4juRljOM8jSWq/u0PwFE4x9Q6uFjO0EiwvF5Z41Z95BuxyDVYKyV+Lb24o5rUw1Vkcczbv8tk5TyxRJPN0BeWVkF7ENjoSMS+1pA/qBB6DMS3Vw+OOEkhmFe/XKynTJYTcx7XeU81Svt75BkUAki/YYyqIXRfSqjnklsdwDfHP1y0PlsOgP/d2y0qqosIpvjhumLeyRKt5ciqSLbtjWRmPpQNnLLOdUH21tPHPtm06tgp4pvmecl436WVeUpEFaX93Z9rwWOOSMOfWjdgMx+Y8kbGUWRyN2XhmuEAHYP65fG4a0eTAllEYq3XnJ8qNqpWBI79soE/cmTzuntmpEk8sSrtdSLv3ybiwh4aVgt89iczyM0IVV4brtU8ZpeSQWAKb53l0LyspMQaRRxxZGWalxnk1KpHu2neeeegOO0s3HrBt+bvr9Mc2m101LHpJCfcrx+YyyeB6xuJJYYfgzgfoM147E3GV33TEFQw98ECWSQqjuc6Sf8Pjjfq9x/wDpxFvzGao/ANOnLmd/kFX9cvimuXDAk8whWMOzfh4Gaz4JqJIyKhiJ/mP9s26fw39l1ccySWEulkcdxXYf1zol5T+Fl+kZP9cnjh5OR4f4HFp5GfU7JmYVxyBmifwvQQRtKIiPh5rUfzzporP1Uj4sKvLmIHqM0jzwi0d/utLAT7hN2WfQx6i2liCkL6fTtzuSyJAhd2VVHc5z/wBsTVhmR1YICLVSK++O/Yx/8m1iRr5boEHO3cR/TNMfh0wZGaRV29QLP5/6ZofxOMJIqurui3SgsB8yMVLqtOwVnZbI4B5OXbQh9CU1TytPHTtdE0eg4/LGwRGWco4KqRwQMF1gQjydLLNuejSFaHvzmsyRoWLEAAc2aAHxOSXC9kajSRwRFgzGvf455LXaLVyayZliJRnJBBH989b4hANVAkakeXwbBNGu3GXXUTN10+35m8t5YY8gvg2qePaqeq72kG8XL4N4in/+NIR/lF57kPpyKYoG7ixmHxWFJdI5UyNRFBZGrqOw/ticqmR53wjwh9WJPNHlshoK4IvPVwQwJqGKMPNCBWAbtQrj6Yjw5npxKpXngN1rNKSQGaYhQHQetttcfP6ZvWcEcDR6d0WZyxsh2NkZBWURxq0u5gPU20Ddwe3bKxR6X9g2QuqwHoUfjr7/ADy+wIsahmIVaBJsn++AsRkFiXZr5onjpWcv/iGJpoYEUgUxPOddiNrXXQ9emXSJJFO5Faul5dI8BLDJEfWn1HTKOSG9uM9h414cuqjjjiCRtvskL2Azh67wWXTbFM0TMwut1fa8zeUvTXi5CkA3bH5c1lmc2aFfG+c6nh3gkmp1HlzholI4YUbOK8V8PTQapYFbzCFBJ21jpnK54Y3Q468g4AlLs9cuKCt07f1yNm7pgBmB42qMrvIN3WX8sAcgZUgDoKxsRIYlSCOvuM7X/DMYbUSNVbQBnEHbnPRf8OWschWP1H+Ing/2xQj/AIlJGriX2U9c4Lnnnpna/wCIiTrlDD1bffis452klSbOOPprl7LHXg3nQ0HiE2kcshXn3AzH5VgUeMuBtFUfvlt1n09AnjkpBLx3/wC6s5uv10OpTamljRyb33z+mb30sSf8OecUUybQQSPc++ef3AnoBmcn06edxJVR8/gcn0XycqKJ98DRysYYj7lKkUt8ZViA1A8d7GRuofAZYMtfhyKg1dDJ2/5qyGHt1ylG+uWMmBRfXIq+jUclIgQN0tHtS4wwoK/fUP8AtvGrhfPdufbIrv0OMWJDdy0R04yoC16m47gYRTaT/FzgQwPqIAxuyMcg388u/lvwdvHYHKpFE9DeVG9T3JPQY7y1HS/veG0cAqw9ji3ExW7HPB+OWPpHX75c7R1H1yQA12QK75nyXFAwJ5AyQFPQYBVujyMqKH4emanLTGkJpH00nmLIJ79BH4a+OZzGOOowLVyTx74B93XisuoqYzXXnIKNx0vGXXcnIJPvx8cqKE0fwnI3cdDjBu+ByCjFvxj7Y6VQOLusuFdxSKT3wG8ckWMusjbrUAfXpkRhJsWxyN3QZQncPw5aNHZQQv1zYjcLq6Pyy+9b+P5ZLjanSz7jFC3BCg38O2BLuPfIDE8k4LCzKSR9cgQ8cmvYY2IqZDfGAN80b+GOTTqepxmzanWu2S8ouMoZiel5cRuei/nmgRlEvb16nISxYJok5LyMKSJ/4jXOMEdVRs31xkcMkiAoLvmskQyqPUwUexzN5NZVAKJtrypba3escihG5YNkybKFV7mxxk0wi2PNVxlULNfpIF5YsC5BNV0rpjI2JGyt9dK7Zr6JNTpoZJpRHEN8jdB0zcvgGvcWYUX5uP6YjRKV1KOAwO6uubNdqXXUOh1cqrf4Nx4xNtXJGbX+GTaNFY7ShoHabo5iYBep5+edHVyMdO1SMSHAtuazV+yx6RiqOzyn+Ixek/I9MXr2Sa4hG02eDWQ67h1+uehfRRuxk1PksFUuVJphx1pSM50sGn1kl6Nu43LRofKzmdns8e8a4vBhJo01ImYDYGIFZKeDgorxDiUcEt1+mdjTwNF4esccikrHSs4H53ltMwRf3moh3CtwDKRXwAya1Z2wf8PoY9ZPuj2hoT16cZp0Piulk1iwxhluwCT6b+F5l1Wrihi1LRymRwpjIdzQse2eeDAruPtxRyJb298JAzG6FAHg8Yt53jYbStblFkHuQM8k3jWsjVYkloIu3d1J+uavDvFppRs1DM3qUq469Rxmu6k7r1SOWWyKNkdM53ietTTapEdtVbjhYqrN0f4GHs3vnG8eeOLXad38zlSo2cd+5yxPVaTKTdafUyer+OcLeI1Wr8iKRk0cLkGtplL/AFNdMT4f4lopnVXgjV+xf1f04zrCeBDsjMO8gEKqWT9szbjWMkOtFozw6dQ8fJVbN+3yxvh8xIdphphQG3y12Hp74062PgJPbHikSv1BxU0C/wAURjZrClaPI56cZnaraJUkKqTbdlk9LfQ98tbeZRMnTo4HH175zdONQVHnqNpNUxsVfU5bXpBqYkDzmIowICyj9LyzlEsYv+JirJt3Le0gi/iM8yXMbFEHHWuc6er8NVpZXTU2DZtufucqnhjSlHg9dKASLrdm7yljE42K6CVXj9LhX+fT41jTO6sQvrHvWZ4/DWOtkiSfy5CTwRQ96vOno9NFpWjj1LGQyG0KWQPneceWbrtL05oDPywYknNGmDw7iu4E8HaM6GpjEEDNC0bMOgCV+ZOZ3iU+XJLqiDXKqAB8uMyswISlgR7j15HGbYnQQ3L5cTnkEC/yznqUkg26ieRWvkKSR+eZnj0auWLyPGB0rm8njq+WN0rzO25NSSAO/FH7Yft80ajdKjUOc5f7TpjKPLVo4xdguecY8ujeKhHt5sG7+maxnWibxSiD5Ucj/Ifrmd9YupLGTT7f8yHGDVwmAx+RGFIoELRwTWCNBGjGqoDbj0d0vTCORSUhkbaenUY1w2pl8hYGVk6m+gxf77yiIwUB7Dj9MlJp5kJLUw4PN5NMH7NMJxEFIsfiJ4y8sLqypuXa3UhugzE+obebJYDjLLOXDUKPwOXs6ap1GkVDFNHweb5/LvjtROZolMWqIfrYWrznuiuKlnVQe/JxkS6RItv7S3HPA65NI6M2qHkmJXkBK0QK5xJSAaQB4GJC0XJo5zRPGthtzexuso07MbDMPbnLONLY3xzQJCI1gVzXUgE5aGaURGCGBQhuy2I0WvWNSjRqSOjVzlz4rLuNEKPYDJfLeovTTGmsjiEUZCD/ACqay0en1JbcZHB71VHFxeIMULGV93ttGLi1L7CN7NzwCe+Yt5NdNjSBKV5GNmuW7+2ZjDpXZgrqHHUHtmZ2YvaRhzfJIvLSaQxskq7eeTxWM/am/wBNUelh/EZTuHFkf64qMRrrXV3k8pRSt7nIh8osd5YUtBjivQ7bX3befwisTe9HSaeFV/dyfcdcV+3KU2tEpvijiWTTJtUl/mDeUkPlelBYJvkVQyTjFXbYSCNNGCfdsrUfVogvybF+ZI1Ut1wOMvJFKQXaOMf+6s0i4G9hQNdAT0ylEkxLIN3uVOKKjcFuhfS8b5ckgBV1A7VQa8noWCOgZqVivDUOcqEIRW2MofkUbzXB4XqZgS7tEL53Dr+edYaOFUAboBXtktxrHm2Ut6RRvqW4w8skBVFj5Xnf1EUDAqzheOzC/wBMWsGhZ/QsiuObAOJyqY4axR3RYCvbGjYSTuZf+1KBzprpYNzM6sUvkvQ/1yyeGwTLaeYtfEV+ma8v0xzWiRgpqwP4naq+mU8uMXbKSPa8648IT+dvpVZY+EptHro975zPlDHI2RgelSTfLADJDGBmEXQ8AsBmmfRLGzMsvKdVYV+vXLxxO0Y9VexAqs13TpnOp3x1+zq5rk0euMWAkAxQlQRzmhg+0oG3+9c/plfLMdEmvgWJ/S8fx8r6ieUZF0zKwpee9jvi5/C3lbfvF+1V+edRFQ3tYe530v8Av7ZCaUKrM3m8m7jBP27Zrjw5s3lxcbUXBJtC7SO/YnKEs7cIzc3dZ2Tp0ZgX2iv/AFqDD71koo8xjppY+OPQ1H7KDf3ztPiv2zebkeW/A8lhfSxkjQanhijqBzZFfmc7iap2PkAuZPhDZH/5HKPq3RyjKrSAX6iEJ+hXn6ZqfEnkxRaGWSgQrLVk3YzTH4bC3Dkk3dRgN+pH6ZJkDoFc+W79VZm5+jFR9sakEYrdqdn8paEIfuev0bH8Uh51KeH+DkBTqZSSfwj3+gOdGLQeFwx88LVfvJCBXyJrOe+jmFN5sj1/EJTR+hofZsoY0WUD9nQlvdCD/v8A9xy+ETyrvxaLRAAx6eEjsQoOaAqqKC0B2GeeVz552o6Ee3pP5UPuTmyKbWrJt37lPTeu78xX9czeJrqsquNrqCD2IvFrDt4Vgo9lUDFxTzFB5kVN/lPGWWSRjRVR9bzKr+SD1Zj9cGEMa2wFe55yKYj1SV8h/e8qJI16O7n5XjBMWp00liKSMkdQCLyX1UKNtMi7utXz9sW/7yxsYg9emLKOBSeXCaoMSC2MGgzoE3k7V924/XM+o1yQqSSqj+ZzQyvlbjbS2T/Kpb88zHwfTSKom8+cglrdwOte3yxJ+jB4h4pHqtJMIw0gUqL/AArZuq9+mK8LkvRzMQorih8s7Gk0Oi8o+Tp4SjHmyXBIv3+uaoo2VmRE8pV6FEAB+XXNWzMh96waDSPpfCzsj3zON5HufbL6PRGKOzGIieTdD6fLN/lStJybjrruN38sDp7kQhtoW7UAerM00kJwakSv8tnn45l1OgfULXnuSHDKRGAF+FHOm8CPt33SkMKNc5faB0FjJOlcrTHVpN5LhpECm2ZKF8dCPr27Y11SaMxM21j6SD7/AAzo0O3BxWpgj1MTRyggN3U0fvgcwaSFY+Q1VQLkkfbM3ic0cvh7LFKos/iB44PPTN37ProJgEeOWDb+Fuv+mK1fhf7TEu5ArjuTzz16Y7Jhem0MRVY3kEjKASBIb9+RmwLOrS3TA/g+HzyqJNIriNFjcDaJAL/IgZoKahViryz2kLGvqM1EYpN/7EyS6ZZDxaLwp57XjSAAlCqWgPbNm1f5vsLxLpp4mUyHk+ldxAu+2XUxl81WQlWsXtsc83Wa9N+A/PBymnChYL3NXoXdXxOTMTDyoc8E0iXi3SQjX6L9pRCWrYwaiOuYtKZ9JI8Igkmty49YPB6Cz7Zti1Ek0m0xyIKu2Zb6jtZzQYVKiOhtIO6hV38sxZ+ta4T+FzPqGeaF/Ldt7JuBHJ5HGatHC0axxaiEMi3e6Oybv3zr7Bu/EwJbd1/LM2plXTpGs0jHcQm4LZJ7cAZJ0tusPjGnhXQuU08ZsgURR6++cQeHxMhZdHqFH/0zuGej80pAGDEsT6RIOvPt1zVJqoNPGG1M8UfxY7R+ZzW1Him0KXTTSRH2kTKjQExkrJExB9yDnrf+c6R+IFm1P/2omYffpiJl1GrNL4PCAejahwD9lBOXKnTzOj8N1MmojVkCi7u7H5Z6Tw7RjRIY+LA5IN5On8FmSZZGmihrqsMZ6e1sT+mdB10sbmR2AYijz1xamduH4t4RNrpPOj4pau+DnnotLNLe0rx7nPayahhuSMXGBwT1zH4XEdJCWGlcI/qtSGvj55JynprlOtecXwufb+KM/I4ibTzQD1pwfbpnvIXgmIXyiGA6PEV/UZi/4g0wk8PMcSIrMw56ZdZk1z9W23/h2Bb4OwH9f6Z5y1Za/MZ6LxOOV/CYY4Vtgwv4CjnJj8NkdS20ccEe2SLZ1HO2KejXk7exGOdFViNhFZVSK6ZdQsgL8fngtN2yD6mIAN/HGmPY+27y6imyz3FYEMB+IfDL7DZ7H3ygO2SmN1/bJLoNpsd/iMs3C8msqj9BXfIKsxsAsvcHtlEqxApeb75bdYojnDaoQBOPrlPUCRY45yC9ji8gnbfJrIBsexwN1lRbcT0NfPFkORt3gj45btfTIs374UNarVg9OMhWZW9Q4P2yaUiq4OXTbwtC+1nACw3UGoZYOo7dMqUF2cAou9xv5YwErb046HKRttbn2xixm+WG3K7QD+IVlFt6+2DNH7G/nkV175Rwy1VVkDwEZbByAP8AYxJb264AMTy1Ze0aB17Zaz04Hfpmc2Dd3gJa6ZO6ejjphSmUEFug+GAgQegBuOntj95KoeeOARxj4wG3Eg2QTzmLbHSSVypIjuKnjH6aGARuZ2VGrpdHGTqx4Ci/8vJxS6JnNswAHPOa8tiYqNKsrbYZo24vqT/TLw+FzSWQwI+C5dIGgYFGJv2NDLvJqPwbyfgDkvK/SyRVvDGjQ7p491/h6ZQeG6iRd6vEwI6bumPiSLd+8G6x/NR+eVVY43O1tvFcEjJ5VfGELoJkZRM67fcHHtpkXadgo9OeuVYJ2c/rlPMAUKWsAk/7+2LbTMMV2RhSisxSFppXCg2D0+N5qikRna1N1wbyxO2Q2igD+IDLLkSqxad4gd6LXuTg2ndwvpQL9xmmLUblCEFu4GWfUEHy3HB7HMeV1vI566RWaye9H2GdTSacMHSLaHjHFV/a8WzW26qHehV4aZpodQ00IZgeCNhNj2vNeVrMmJSVpdQsVHcO5zYujacy7pQsh5VvhXfLTiIxtC25ZJkIFj34ymm0DaeYTiTbIFoputWGXyxJtncZhDIisdjNtIBIU/1GMEc6qjgPRHAAA7/POnDPHJEbSrPIYc4SzIIQFjV+1GhWLz36ZzkxT6+TSqRJo1c1tZ94HHx4zGPGQzLH+yxxqTQKsbGdPdpD12bTwdxv++c6OPTRSt5qwul+kAUR9avLsvVhON32VpfEw0RhdSkYsULIIPbGwnQwRl0jajzR56HHSS6QRlAgVuzBeRiH1Ok8ny/KB4I3Xycy6LafUwQSu/lSOJOStAK3zHT8svqptHrtztphDuNbt/K/YZk3wlrjSyK4Nn+uQ0u5ApiKqT1oD86zXlGcObwmKSaR0bzImB8sgNwb4vgdrxsXh8BVYVch0J8weX156ctlIdTqQm2GMmMdDVgZQavUOzbWph+IqQMnlf08ZHdfXGCNiNM7KTQAI4+2K1WzUmF5Y0JTldzE7c45k1TenzB8y2RI0sNB2BvupJGZ1cdSKX/EGyGLcewvd8euRPqHVois6KF6naBQ+GcZZBKzBnZTdUR1+WNMCqo9Tf8A5Xk6XOnQn1WlWB0gdYmPR1HIOUg8STyVWZ3lcfxNzmDyowD+7Ne5OCIrWsalQR+IdPvjYuU0TwrrHmjG4EklTltRqUk8srCtryOKzMmh8uzvs+xHBxx9AHos1eZvKfROPXZuo8SmaPayhbHcXeZhqdRGojiuvgAMZHKrMAI3LHoALzXHFMW9cYUdjuzF5Y1jnEat2LlZL6Ajqcoul1bqAQ1e7NnXBIYr0HckGssHUHmUE+2T+SnjHM/YJhFXmgfAC8ymIsdm9r+I5zvCQH+Ln4Yp9QCWCPTL19JOSfJyLxjikFQEDkD5cnJSAO343Yfy52AHmG9eT8RWQtaeg6bSfYcZr+Q8XLGlq9kLMcfF4fMyk7I4xfG45tOs2KCeB+mB1i+UTyb9vfM+fI8YUvh7on+It9qTjKSQutI0/lkclhzf0zamoUqC5KNXIOZJlDk75QN34WAvJOVvtcisccTVu1jeriguWGh0rSNUzOR1ANZqijSNV2EEgdQtHFJGYpS/mXu61k8rfRjENNpXkKB+V9hjo9JEDuiZSV4N8nKamCNWL2vxAy+m1kK3tjr6Zq22dMzFP2MzEr5S0P4szy6d4tyCNgh5quDm2PxJqYSopHYAcZJ1MUop4qPUAricuU9mSuedMoG5o9pHa7wEKuPTGx7cDnNzsylFh09K3VgORl9Rp3YBhyp9z0zX8lPFzfIXcQw2n3J5yyRQqK6m+uRLFK+oFghTwa7464VjA8tE9ut3mrakUEqq6qpstlzK8jAJGXo9QvfBJkjBTfuLX07H4ZXTLLCp8pyST0qqyYLtqGEg2iyoqwOmWtnXdK9MeAD1xMsMkh3eaB78ZBgABPmEm+PTx8uuXDatM5WQKXWh8cZZRSwjZmP8J5+uZG03R3c2x4AGMRj5hWMsRdDGEtMcz/4ips29KHJzoKPNQHzlJ+KZlMr7RwS364pdQwcAhheYstVvDyx3uKEXxtFYicx7tzx2fgeuPk3+TvG0Cu/OYWeaRAAAxHesnGatIZkZjSBTeXhCeYDIA4B6WRXxxq6Qt+Pg32yy6QJJYUH5nOmszXZi1unCIBIOnQnNRWJ/SwV19jznC8lwCTGo47ZdotUFDeSfL/7rzH8dvpryn27awQjlFH0yyw1ZG0n3IzlaJ2iUskse49VDix9Dm9tYphO6OayOd6kD7gHNT4uSefFo2q4YfyGjQ6ZVFjlPG9geDYNZggliRy8MShyOSJQ35Eg4yLUS6eHYiALd2UZT96YZufDWbzjc0Tj/AA47r3av0y0CTmRfM8sLfIFk5zV1LyAqNQ/yLox//lOCkpRtwPcrIo//AJhnSfDIz516TaK6YltHpnNtBGT77RecyPVSCtk1/ASA/lxjv22det/+5CP75rxsZ1ok8N00gG5OB23HFnw/yl/6URow6FlJ/rkJ4mx4KofkwB/PGjxFP4onHyF47HNkXxDTnf5ak+8aqw+VcH8zmN53ZtrySK/Xbuuj/wBrUw+hz0A8Q0x4MlH2PXFSJpdSQW9Q9iKH55qcs9xMcL1k7Swdv5H5I/8Aa9H7NjEWVoqMTFB/CfUB9H/o2d5IYR+EA18brJ3wx36o1+ox/IY4y6OaRVDINnbkkD/2sGH2OMHh+oLFGa4uwA4//Fifyze/iOlUgeZuPsoJyP20sWEenmYj3FA48uRkY/8Ak48rbu2E9dhKqf8A28jGweEQwtdm6o7bW/mAax7y6xlGyBFP+dv7YiUeKhwVVNvfaRX55N5X7XD4tFBESUWr60Av6ZcxwIqhlUKP5v8AXOZJpdcVLz6ry1UEsWegBXfG6PTaV9Or745lB2h1LG+fcnnnJ/Y1/temQECVKH8vP6YftsZI2JI/HULiV1GjiWUIqAxUGCrRvNGmmh1FFZBf8p65FK/apmKhNM1E8lmArNEaz/tAPpEG3/3XjwAvQD7ZO4njIA5lifdqJV8wMFr0Ba2/Xvmo4qNizMvlsoXoTVN8sBWlXdHR85rY/wCL1/8AjHnT2U2uYwpshQPV88tp/MKXKoVvYG8aaPBwFyQo6FHXcjCiMssaKgVAAAKAyeR8R+eQarcDXxwJ4HBFYcj4jFnURdCwJ9hz+mKfWxR2bNDsSB+uBp68g84XfBznf8zV3ZY0JZe6qzf0r88g6nWO6hYWCkckkKPtycYOlyPiMo8saCzIq/M1nMePVy0GmRBfI5f9SB+WQdGDe+aXk9EOz9MDoPrIFUlieO4B/XM58ViNhRuNWADZP/43il0mn32YlY8ct6v1zoqigelQB8BjoJgk/aIg7IVs9CCK++Vml8uSNBE7bzVqOF+eP9/niJTP56CMR+X/ABlib+mBYGczgbR5Nfj38/bJeF/ORxLtjH4l2j1fXGKKUVxmGWOZ9RJ/hiOvSTbNfyPFdcDRONM0qGR7dDaqGP6DrhJPFa/uyx7Eiq+9ZlMO0q0mpYBUIKghVPWycUDot8OxfOcKxjZQX45uj98uDU/iC7o1UpchIXq1/YZQ6jUSeXUclFiGNBdo9+f6YRtM6x+TpGVGu95ClfbjLpp9Y4QySRR9d6oC1+1E1gLi07GQTvtWXaU6luCQep+WaY22kmQqD04JrJh0vlxgSSvKw6swF/lkSabzEHkzPB3tVW/zByXsW85JAp2FwCaI5rjr9czzanQxeWJpY1ZaKozAsD2463ijptGxqVtRq2HUMzMv2Hp/LNEUbRDbptFHCPjSj7DHQmPVidiIopTQvc6FB+Y/pmmgw5Xr74vyZ3/HPtHsi/3xsUYiBFs3uSbwEu8ok2xQ7v8AMTQyvl6p/wAUkcY/yizj3miQ07qD7E84oalGvy1dwDVgV+tYEfsaH/Fkkk+Bah+WSP2WB6Hlq57D8X98W0e8kuWP+UsSB9OmWVFWgAB8sCXnjfgQs49yKH54lE8tiIo44VPJA5v9KxxZUrcQCTQs9czyapUleONWeVRe0A/rgO2yyUY2RW7kqWFfPjFSwyknzRHOnWmo8/KqxrtKTtRk44JJvn5ZR7iUtLMWNcKB/TCkxvAI0SRAwehyvA++K1v7LFBKY4wjEE+k9cz6rUhZIgLBUEWw/wB+xxA1AZhu/DzfFdA3z/lOSVRpRpJlVtRMYzXAC8+3x9svLp/CXCLDMXd22qFAJJ+PGQ+m00hKyQ7gOxb+2EGm08BuH90wNim+XY37DNdJ39Il8C00GnkllkVjd8LQ69+cxroYZA7wCJjdcMb/ADBzbrFjk9Wq1fQcBq/QYjT63RofLV3YX0CEg/Ssxdv0vUYpfD5Em9OmJjrkgi8yajSRoPSktn3T+uemlh3oGgEasV3bZNyGvlWZB+0bnUguB2Tmss2HThaSKNr3PsPIo/LrkfshJ2xSI/frWewk8Og1Wm/dKN/HD+/xzFqPBo0srFuNfwMBjtJI802mkChxG1AckdMUkYd+te+d2Xwlr224b+Wg36ZhbwySF3WOZCwsHdwfllTCP2BWto9Tp2oXW6j+eZSCSAOfnmxoRBQm2lqvrlJtQlDbCtn8J5xqeJCkmrFHJ4B7fbHadFc1MDuq1C5sh8Oh1O4JIUe+AwrjHkeLCDSn0pwO6g4I3O1SqjuQM3N4RNHup0axQ5ruMUdBqUvcgYH4i+mXTK5rsWPXKBmFi80S6aWMhXXYTyAfbEyIAfSbzUpYN7AHASk9sKBHOSqBh1rCIEhHwwaTcAOmS0bbSasKMV0OVF6+OWTobu64rKooIJOMZCoBHQ4tEIRyW9Ne/fKFixs8DLFC1XkeWw6Gx3ybB1FFpe3vYBy6iTZuqh79s68+j0OmXdLxZoWWN5jk8S0EdpFpmkYLfqAA9++cvG8vTrsjBp4x6pJCu7pweuVcPdKCcdL4vO8IbTQxRCzYCgmv0/LMc+ulkmbfNI8fTbfHT2HGanx3UvIwRSyKscYJkskqOTWXm0OpDM5Q0RZJ+WY9NqptOV8hSGBPJHv/APGdSHxDUyoNz0w4O0ZeUwnZEHh2ontwgC9OTWOfwmVYjIaY/wAqgk5V9VOZaRyx9t2MUTydA5PwP9s52xrC4/C90YLyqjfydT+uTL4bCiApKrHoS3GOOi1AjLyekdaLWctF4ZHqI1Z5mFjoorJefFfC1WLTaGIKTJuIFML/ANMqw0nnhxXl/wAhs3+eTPoNNErKJJgwHG4jn8spBoQ/B1CofYnE5cb2vjdOafQxk1GpJ9lr9cXBqYoPwC77vRONbwiJDukkDffNKaPTQoDUVnpY/vkvOLOFZJfEFkVomUFG6gsRi01Dou2JVC3dbb5zRNpm80mJkph/COR8qGaFDqhVY3Ygd6GTz6JxYG1ExPPXsSKOWYaxk3NuodORm3TwMwsoqe9i80fs/S3+wzN+SteDiMs+wMrML/ho7vtl4NJJOm92ZPgw5zqPPBCx3zGx2HP6Ys+JaQX1J/7cefK+onjPtyv2dzIV8qWr/Fl20YF1vPNctzmqXxPcCEGw/DnMhlLsSwu+7VmpeX2mQ/T+GSPbeWGXtT5dfBHQXsTd8eczK8gYBH2gdwxoZpl1822l1N9vSn9Tjs6MTTzx+gxRkfCgMVrYJJI1E2zaOgDYttSaFzuT73itzuSSS3zOJPtKI1WFSqekd/VkCOI8hQO/GVDkuF5PwBrHMgZKK0fictuGFn1ClAavjWVVN/BdfkOcg6UlTcxrsAKrKxxHTt6b3HqWOTQ4xbVsWB3oUcSJAGJcbW6ctlpNSTIBxVcgcg4l44mJZ0P14yT+z/hhTUK28jdf4eeM0adJfUZnAFcdszJIAhMblQBQX2x+k1hYbCpcDvWTluLMaYzGyHngdz/8Y1UBohgQfYDFSzwiEo6sqkc0uZY5jCFWHcYQOrdc55rWtg1Gn81oifUOtjF+Iag6eNCilr+PFYoaqI21KT7nFPqzu2N6r6AjjNTj2lvRkus2R0PVYtTlRrF9P/Thb/37YuVVn22u2u68YxVCsAsTEHvuH6ZrJibWhJUkr0t8fY5CJG8hdYz8x0yhkjgHrOwnoKxqzA0QFo+5zKnK3PQgfDKSIZQqB2O3qWzMESN2JlJU81kxyQkEq5o/Ghk8Z7i6q+mZHHrU7+ACOMjy5w3rYbevHXNKTRAWTkNqUPQj63k2o5VOZPMSRtw/mGS0kzBRamunHTOk4hkTl0H/AG8ZmAi3UVAHvWb8v6YxXTGdn9aih3HXOj6vhXxzEupg04pUJPvg/iFqNoN9+MzZa1LIaVWR2Aj6GrIq8X+zoHAZqPYXlBPNKwAO0H3xqozAfvQSO+PRmpOm4/xKPazkGKJXVGnJY9BWQobcUvcfnljF/E9WOhIvGjRGjJY80EexGS7MVoUTftiIGBYiZo9x6Mq5qjiQNabnPwyZ21rPKjoluABwPnmSWNV3O9lT2PbO2ulmI3eS/wAyKys0c0am4W+gJ/TN8Zy/GbY5MccXDA9uxyJBsXkkj2zSUgkNySqjjorKV/PJGhRm3yQzOnvC4b8s6z4+bF5xzHkXklTX15y8WqXbXlbR79bzoPp9MWGySNa/gmVl/O8d+yh1oaUUP4tM6n8s6fxb7Z83HY+Y5IZvV2rJCSIgIVgvv2zqPsUBXkA/y6iEr+YyVhVhccR+ennB/I5ufFE83OjomiaGQYgWpqVf5qPOdFvLXiQgH21EBH5jLJGDXlwi/fTzj9GzU+PjE86xRR8gb2cf5SP0vHxxxRn97FJX+a1/OsewXb6+vtPp6/MZZQAv7sbfjBqK/JseHH8Typ0B0RpRAKPyb+t/lm5ToguwmNAf4WG39azAunmnHCPIfabTV/8AqGOj8N1G2vJaFvdZqH6n9Ml48Ta2NoNPKgokjtTEj87GKPhEdehqPvtr/wDhIysPhcyHdLqIgb7C/wAwAc0xaYoedZKR7KOP/wBVnJueqMj+Gz1Rk3jtbWPswP65mfRzw2fKWh/EE2/mjf0zteQjjnz3HxkKj8qyoTToTUUCkcktROPKrjh2zjaC8x/lSQPX/tYXjRo5yLj05LexiMZ+4IGdqLUpLYhmRq6hO2WNt0Zj7gmsvmmOWvh+pkT98Chro8quPzBy0Xhm0euWBT7xqQfupXOkVB7UfjZxcsMroRHNsPuqr/bM+VXCF0MW2mmmlHewD+oOXTS6bT+pISD7tIR/XMk8fiKLtf8A6mP3SQxt/bMALBjHFqWRj/5Osj6/XNSW/aOxqGjnUOZVEadfL9X34Oco6lX1BGk/ZpQDwD6GP6ZQ6dke5dLNpXq/O072n154++SEk1LbWbR65fcnbIPqP9c3OOItqNUxcLM82jI5AkjDJ9DWD/tExVyn7Qg/j0kxsf8AtygeLTv5a6ufS3/5U6Fk+ljp9MGiVWEzaEle8ujk4/8AxH+mUQJ2diq6xWPTy9SDGy/CxjU1T6T/AB9OVVuCZEDqf/cv9jlTqjqCFSXSapV/8rUptb6E9fvg8ghYFjq/DmH8o3xZMHY0+uhdR+4aNT0aP1L/AH/LMXiep1kmnnGjngkWgF8q/MB3AfTvmMxPqLkMOn1tc+Zp32SfUe+V2+n/AMQyEdE1yUfo/X7ZPGLrpIZtH4fEiyb5PxSPIS3z5zTpfE11kxjjiKqFsljnNjn1OnUSuCErqv75T9uR9Tm7S+L6eUDaVJ77f7dcznXoX1u7VaGaFU2GSKgWPQniszPDJBpEhglVFQAbKBvkf0zpJLBPwNjN7dG+3XKyaOJx6WaM+45zGtOUsKA7nXe3uzY2PUeTIh3RqAfwjgH65ebwqdr8vUhvgeMyjwicyBZEoE/jBsDMXlfpqSOt+2DjdE1e6kED+uNhmjlYhCbq6II/XMMPg0UVb55P/YaGb4NOkLWru1j+LnLN+0uGMQBZND3yyixYIIzH4uN3hWqVeWMZA571niNPqvFdHGTDNIAKNFgwA+Wak0y5r6KBWBGeNX/iPxCXwtpYyvmiVYxSdbBPT34yr6vxDVnRxPqJllmQl1vaPxMOQPgMvhU16bW/tPmKICu3+LcxFfbr98Q2mlk3Fpgt9CqAkfU3jkCwJFCiyNSgWFJ+pOTU7BtkO0jp5jAX9rzIUukSgHeWT/uc8/bLRaXTwLUUMac9ly7QaksCskYWuRtJN1737/DMraDWSxokuqaw24sp2WPaqyjW7rGpZ2VVHUk0BiG1unVwnmgsULgDmxV3kjwiJ2lZ23CY24Au+b73mldBplr0XQoc9sg5/wDzFWWFlhk2yNRL0u0e5zHL4pKY2poo330Oren6d86s3h3hy+uVFX4s5r9cSx8KCVH5RI6CNgD+uTL9Kf4a5ngMxLEM52hlAoXxmy2Hsc4EoegNNBq4vWGLu20cdrAPBxMvi88O2F5wnuyXI3/6gL++bnG1HpOl/fMc7KNUrHVbFUf4Yr1f1zjpPq9SSRFPOvZn3RgfY1lCWFiabTRjuBUrfoT+eWcE1238ThT0qsjN0rbX5mswvrIHlf8AaZtRGsgoBZEpfsb7fnnIbVaFSVfVauf2UehPr1P2GWjOolcfsPh0XzYbj/8Aqr9M1OGGu9pn8LmZWjQyMB5e8xsePayM6Q8taUbR7DPJPJqpZDFqtcukK9Y9237CgPucWmnhf/FbVzSjhSV3J8rUk/bF4T9Ne0yc8xFJq4wqaaM6f4rKXB+asCRnT00niKcSSJKPdo9v5g/0zF44a6lYcZkLzuOXWP8A7BZ+5/tlWiD15jM/zPH26ZlWh54Y2ouob+W+ftlDqr/w43Ye5G2vvi/3cQJ9KD7YiTxDTovDGQ+0Yu8DSZJ2b+BF+pOIhDSqzPIz+sgeqhQPwxR1WpdnEWl2gXTSNV/TM8k/lxL+0a1ULsaEQ6/D3yjcixwNKzbY1u7NDsMSPENPGVRWaV3JIEak98xSajTodWVhaRoQd5c8HmqGP0Zn1mmgkRkhjcWQo56npgPkn1jmQQ6ZYwDQeV+D8aGVeLUbTLPq2KbfwQLXbse+LLoDTygtY4Js/wAXt8xiD4lFHLuR5JAQFEfQD411vjM+S40adNGrRs8LLJf7vzmtyffrj2MgnZ31ASFf4SAB9TnP86bUSrKFCFRQ/dgn79cDBMx/fSkj49/v8szeSyHarVomoZjMxQVTKOPjyPhlIp/Pd2hoh65ezQ7i8oYkC7hGHsWDXFfPKvqFjcoHXaOKHUcZnyrWKHRSXZ23VWD8CP6nLR6Qbr3M1kjjgd/7nKnU7eFBPTlj3GKeV36t71XFHM3kviu+s0un1AiO7du2ttHOatX4TFOAo8QeIsLCkL/oc5XkqJFkAG5SDfxy4MvnGR2jkBBFOtj55rj8mM3jTR4f4Xo2/fTSah16rvofl/fHDxGDTIf2XSpEvdgvJ+2c8acAMSqOW6cV3xUEEi7i1gdgrZv+TftPHHWGu0Tet5n/AGivwMCL+HTES+KMY6g0y6eW+po2O44GczVyGFVIDN3NqeMfEGfTK+5FJF1XOXyMdDT+LaoIPOhSQnmgaydR46BCQYCGAIUKQavvxnKYsa5Yih1/tidbEJCXLsgA4UDg5nezGUzsNRv3tvJsH8JvOw4Vo1eSThq9RPT555/f6weTXS81TyGQbnksE2FHAGa9Mz2brH0+0JB63P4298zR0F53cdhkRIjsFLBTzZPTHSy6eKPbCS8h6uRQHyGXNN1qRCyBlGxSPxOaGKXWwwHcimWUdC3Cj++ZptTPqwnmNajge2QuntjWTOM9mt8nik8zIyNtIHqFdTmVptSdSJi/ru7rjjCtq3R+JrLr+AEn4ZnyUuY6jUOZWe5Ol4gbxVGyOxGagApIu/jliFFX37Y80s1RTv04Biju6vbRyYooGsTKE9iCcYVHlgL1snKhQe1ke/bHmuLrFEqMq7gGI5J/0yj6KHaAC/z4OWNF/wARBrBwxJ+WSfJTIoNLBe0Sc/HGnRKwASVSQOl5naJi21ST8cU8Lj8bVR++b8t9s40DSS3Yph8CMU8MqNyjV8smNmjikZJSrKBQvrzk6fxPUPYBBr+YXmpN7R2vGAYZTukYq4BAPzGcTVqd8bptVSu2wbv/AGM9L4vEJNMrhQxBo3nA1yJ5ciKCNh3AA+xo/lmOHLvFsKh05kJVWquSbzVHpIlfbZb4quRoJg+mCFmHfjNkIkb1V+HoWrj5ZOXK66yQr9nTzgsKMa7VeWdJI1uQMo7X2zRHCZJLdiGkHDAdcTrg0e+L8TLwvprdnOXbi3qEJIkUplVjvHA4BGdRNVaAnavF0TnMiWJE3SgbzVgnOnpEhaHzJJFUdkBAxz4w4876iXcSp6mir2Y3mdY5dxUT+k9Ngr+mdWKaDhFoH4LkNOhDbL+ec43a550imt8jyf8AtbJGk9RCac/Atx/rjZZtUqnyW3f9wF/rmdNdrFenVSfY8ZrKmnmF0QJLPsH+VSSfrl44YUG438365nbxGVgbaJa+eJPiThaDD51k8aeUa/2qJWJHmfTpjG1cbJYLV7j/AFzkmUStcjcnveaodqikevllvCL5K6nW6kkiJCie9WcytNqJAblkI72c0zBipo39cwkMD6zfwA4zXGRnatFACT5jbF9xR/rj/I0XBDyHub/+MyGV7pVUj2GVUm6IAPzzXaa6H7TAoIKjjjoLOZpJWl6EhfnilYE8uK+C4FqJ2hj8aySYewTsYEWWyQXYGz98ptdwSA95VYnUU0ovr3Oa2Bg0eoYklhR7nJOlnjH41+V9ctAocEF3+nfNC6VG5YsK6erOd54uMXpiYNILLdL6XgZYZKSUXZ42DNMulgk/jY7TxeJT92SQrHtR/tl2VMS+nNCievFD9ckaGQr/AI+w2cYNbEFtl56cDjJkmeZP3QI7dhmN5NZEHSPsVVkFjrx1yE8NCNdkgjue+O2AKoHqPu3X7jLJNwfMYBh2GZ8uS5GVtAxlCiZQCOV75o08EMCsE2kg027tio9UgNoL68Ad/nl1VWa3FFuw5GLb9p19LM8O47V3MR2F4qUJHGTNMd38vb8sYBFFyEAY9TVYkhTLuKIef/Tv88ShM0apHv8AOoHoAl/nio13qK1DfJV6Zsf9mjYfuQS3QMOuETQs3p06oe3FZvy6TO2R4pI2IJkYAd7AygLIu9gwr/NXObZzIy7FaviKzLqiUVUkNn3Jyy2s2YS7tIQSTXUXgspBFnj2yU00slbI2I+AJzTD4ZqZXCiM37Hg/nnTxqaR569NuR5wJvbedCbw2bTgeeqR/Eg1+QOX0/hsM62upRpP/TUUT96yz47+Jscx385QtMKPY5KeZdc/Uc50l08Gnk26uPUxDsQB/bNEOl0z7ikKzr03RSHcPmpzX8PJPKOUXCcxlr+IrB2eYUV3fLrnZhiihJSOPTyn+WVPKkHyJyXUxSbl1Oo0snYTDcv/AOQ7ZZ8CeTkLo59oJhcDsWWv1x3/AC3WBPMeLan8zEH9M6cgmkTdqtHDq1/9WHr+WKgfTCT/AKbWzaV/5JeVzU+GJ5Mem03mtt/a4FrsSRf3AzQ2iaDmSKYr3eJRVfQnNcqall3ajRwatP54T6vy5xEbaUN+51Oo0T91kFjNfxcTzqqx6dzem1SE/wAuosY0rMiFZtE9f+pCQ398u0erkBLxaXXJ/MpG7Eb9NGw9Wq0EntyV/vlnx8fxPK/qImRWPkayME/wTx1+Yxjadj65NGx/+rpZL/LG/v5loNpdev8AmoNiViiD7RptZpJB3ithmsiamLVMjVF4gykf+XqVr882pr9Yot9Kk6fzQNf5Y3T6GaaHdJOs4uqlhrj9cofB4fM3icRf/aDA/mczbxXsf8w8Pm9GpQxn+WVMt/y7w7U+qBwre8T1mgaSEx7HlmmA/mIv8hlo9Hpl/BpA3xktv1zOyejHO1GiaAV/zJNv8k9Nf3zN+yM7i9Gp9pIN6/oKzvIyo+xBDGfYUP0xOr8Rh0zbZtRtb22HLOV/DGFdFriP3LToO4n2sP1v8sufCTIP30ekVv51JB+wr9c36eeDUruilMg+YxgjoHaFJ7brOS8quMMPhywim1sjfK6+xJwHhmh3b2jklPv+Ef8A6QMTq5vFNNLvSKOSMdo1o/3zJL4hF4gNj6qfRzdKZjtzXjyvepsdg6XTADdpYyB0MvNffGRahCpEckQC9o+a+2cIzeIaSOtTBHrdN/Mov/f1ykUGj1h8zQTy6WUc7WuseH7TXWbxfSCYxtO197UqB98rqte0IDx6R5o/51exX0znSDWIpXxLSRamIf8AmhgCPkcXBDCZL8L8RMTf+lJ/vnL4Q1u/5sNUoGllgjk/kmUg/e8RL4jq4AU10U8S/wDqwnj+2I1rwqQniWjkDdPPjQL+hIOM04dYv/7VqU1C1zHM3q+3TNeM/E2oV9RIGOk1cWsQ8mKX8X54jdAZ9rR6jQaj3QEr9uv2yzT6YOU1ekbRT/8AqIg/qP0xyDXrGTBNF4jpyOVPLVlzEQ0WsBUyQx6wdnQ7JB9euNh8QZGVE1ik3zFquo/9wzCn7E0oCPN4dqL6Gyv981SprdoGs0kWujPSRD6vviz9V1V8SjQ1qEkg/wAzDch/9wzbG8cqh42DKf4kNg55mNIkP/Qa/wDZ3P8A5ErBl+VixjZCdH69TDJFIf8AztJwv15r8s53hPpdek+xGLn08OoTZKlr7HOVpvFHdV8iSPV+4ZhHJ9BVHN0XimndvLdmhk/kmG0/focx42KyN4K8BLaDVSQm72k7lzFqNJOGrV+HJL/9XTna3z/+c9GCOvS++T+Yyz5L9pjzCMTUcOvjdT1g1dNX15GVlSHTMHlg1Oje6MunPoz0Gp0Gk1YqaFSfeqP3zmS+HNo9x0PiHlj/ANKQ7l+3+mbnOUxmkLalf3a6fxBf8zbZa+wxXnrEfKimm8Pav8KdNyH645NPBqFLauKJZB/HprQ/YgC8ZCrxRMGOo1UQ6RyANf0o/rl2IRJ50iAz6bzYx0l0UnT/ANv+mVj1DSjy4tbFqF/9HWJRH1zTp9JKszPp/DxDwSGZgvPbiz+mak0mukfdNPFHfUJZJ+vA/LJeUXHPj0+2Q/8AS6nQSd3hktPzOXk07SN/1LaTVIf/ADNrI33UZui8KRXV5dTM7A9qQH7DnJi03hkcyhY43kugT6yD8zdZnzMctG06zCNNRMQp/wAIsJRfw4NfbN8UuqaYCKCZUJ2kuSR8+SMh/F/LmeKDw+Y7L3OQFX6e+D+MqsoG6JU62WskfIdPrjuq0wyaoaxg+phkg3H0ldrL1ofpjNNrNRJIyT6RoaBIfcGU9P7/AJZxX1Ks2+pZdxJPl7TX2Jyv/M5IQAjBT/8AWV1/TM+NXY9DHrY5ZJIkNyR0XUqRV9P0OS85Ck8DPMSavUTgsGonqY5Us/SrOTHNOtfvJV9w8RVfuM14JrT4nq9ZNKIoRugdAD6eDz7/AGw8H8ODTS+e4YFfwAcDn44tJVvhIb/+m2zNOm8QaCQs0DnivSLH3vJZV8rmOjB4RoIV2rpxt376JJ9VVebkSFOVjVT71nJXx3TA1ICvy/1rNQ8SgaPegeT4IN36ZLOX2nTeK7YEqvVq+uZV1MbSCMhkciwG9sftHWsypWq1kGlG6Z6HxUn9M5//APUOlZ6ii1DgdWVeBnTES9a5xculilXa8SMP8y3+uWZ9jlajxreP3Gq00ZP/AKind+WJj1XibkvFq4dV3KR7f60c6aeEaON96wRhvigP29sy63wnVTA+Tr5EXslAD/8ATX6ZuXj6TtjHn6hmfUeG6RUH4mdgpH1HOL1M/hKpYYpJ7adyfzIGQdBr/Dm3xPqZgOSIiAPsbv7ZRNVqdXKPN8IjmAPVko/Vjxm00zQReFyC9PMf2g9BMzD9K/rmnVJ47uVYnh2djHzX/wCXP2ykvhn7TFanU6dj/wCUpDL9Kr9cvovA207BhNMvyk2/cD++TZ70YtZqhfl+Kw+aw7ojofzIH5YvS6XQapSYItQH95VLIPmVo56YwOwAklJHsAAD97yRp4gfwbj7t6v1yeZjiiDUySKAkMZj6SaZ2v5dGxy+FSahmbWHz/bzFVDX/ctnOwzKnLEKPiazI/imjXftl8woLIjG7M+VvpcUh8KjjhMbHcvsbYfZiR+WaRpYVjCbNyjs3I+3TMg1+qmjLabROOQAZjt+tZSY6ny1Oq18WmFchKHfsTme1dM7EAsqoH0GZ21+nXdtfeQLpBec/wA3Qr4gsJMk07FeTdDgc/bMw8XlOl1LaeCOJo0GwdSSWA+HvjB1jqdQ8YMOnolq/eGuPfEzNKZ40m10cRagI0qyb++YtTFrpPDoQ775C1udwRRx0xLLpI/EtPO+rUtCqDy4lL2QOeenfHQ0ftGiXz5I1fVMnDszcDnpfzzXotSJIYAsWwykkCIcAA1ycw+HQFdG8CwLKHbcWdCLNk8/fGM+sSREMEiw/hPloAFF9slv4uKa55l1UqlyIzf4jYAsdsUvkSiMPvcxPuUILo+3+/bHNpFaVtnlsx6F/wCve8yPH4jppXJ0sU0fQbhfH5Znura1PM6NIY9AF8023m+q+b+WCzax25f09Ky0Mut8QUXpWhWqsSKPyq867IFjjQFVVVoggGzi8f2pK5RVFRml2hR1O3BDCh4UKLqyfhm5tGrnk+m/5iCRmefwmEgFDTdyx/p9sxY1rM2vQAqhttvYcXijq3olRtJ55N1iNSIdOwU6mJ3PFKbP5ZUhlYbrB+OYssamGF2YcuxA6A5UGugGRuHQ4CjYzLQZz/LlVYjqCMsKGAPPfACw7XgWOBHTp9cgso/iX2wiQx4r8st5lDkgfPBbPQYMyA+p1Aq/llgkMD7H64biX6mqzK+rXaPKG4k1+WVWPV6ksFH7s9+gH1OanGpp2omhi5JBarPFnOTrJxMTXA7e+JkMgndOSVNGsgIXPWvmM6yTi53lVLocZai3fGKoQNvF/GsNgbkKb+GLzZxAiP098uqoK4HPfJ4C8m+lVlSGFDbfxzPlauNflhRwBddMW+9TbWPbnMwchr5Hwxm+SRbsN8zWZywaoxvjZma6xi7VSlJDc81mGPVMljqD2w82Q8+Z9K4zPhV1pSPZfF/HDYS17vyyU1AKqX2q3QnL2DypGTuKjYT+BSRkEDuQDkPPsNbDfucVI4kHB4A6Ykosdu/cWtuwyv7R6q+mKtWXhiD7V3y76eWTazbUWurms6ceOsrSFlfklSe95RVll6KWzRsjoUDJQ6twPtkyT7Epzx2FUM68fj/RnWBf/MYnvtT++JZEiJ8l3B60pv7nN2m1emUusumaex6QDQ+1fniU0Mj2X9AHqIHUDOsyMvWzIJNK6H2zzM5CuHLWGZgRdHn4Z6aM/wBs89r9MIpGUgWJLv555f8AXk3XP0Z8mV4m4KtQzuLIjQDdP5bj4dM8/rlK6iOQcAij25GdfTNHLCPMFOeLBzfOfbXDuLyzLaqJXkQdCRWTEwaQeXCWf2J4OWZIF/CjsfckAfph5pXhI6+XGcdjeX7TqfC5TbOhUHtGtjLR6ePTqN5nVehs1lvP1Uag+rnkEGwMXI+o1DAyJe0cCsS37Mn0eZUQVp1Ue7FjmLUTMzEBgfjzj49NPOp2jb72No+2Kl0uoiSxEnHe8ssLKQDOp3ByD8jlJNYySKJJCS3Xjj646LSahq8xlQE9jZyZoNLG1SS7mHZY7zXlNTKWdkiWoYn33CsUVZatgL6XkmVA1R+YVvqRt4w85AS+w7T0JN5USqqfxNfwHOSpbcVogdj3xQ1cbOFUbvrWJlnd2AXge64yjRLqmRSqHp3POKWeWXaoQEd2Jym7YlEWa6nKrL+79AJY8cYw1rSMBhaiu5HFYyJRGp2kG+9ViooyqHzHrd2yjr5coICmMdTu5OYvbXpoL8CjHfsRWK81gwG9GY/w42FNPIW2C+OmXfSbVLogLdgOuZ8odlJFqSNqtt5vLjTyyKQZkNcccZBScVcgB9gTl4lUWdzO2KvSE0qxKDI3N8erjNfpVRRXjtWZ9/Nnge3XBLJ6PLZ9rr7ZPG03F/NOwhipPWxkwldopR8xlBBOZNsUNX0v0398bLo9TBGJZ08se92B86vNfx36ieUIn06u278PyAxQUKdg1HP/AG1miCOCaUJJqo0J6EoSPuazTqfCW0o8xEadKu46BH5HOk+Ln6rN5ydue7tVeaAOnAs5MW1jzKrk8dO2a9FqdBvKamFkvowN/ehjtRoNRGPO0fkzxnkFUUsPvf5Zr/8AHvq9J/JGMGIWL4Br2xiQu9eXp5SPcISM1afxWIp5GugCDoXj4P1A5GD+FGQ/tPhuq3jt6vUPr/fLP/Gn/tU/l/GafSbGUynyj/mauPljdLoRqQVhnhav4bN/asv/AM0li/6fxLT+av8AmUBv7HJHh+j1v7zw7UbJBz5bEiv6/rm5/wCPxk7Z/kt9Muqgj0zgaiGYe3oFfQ3miPR+H62Nf2ef98Oiy+n6cZLa3xDQfu9ZD50XT1C7+v8AfJEXhviAHkudJL/KeBm58XGT0nlaWUm8Pkufw6N4x3Ukj72ccX0Wt5g1LaOXspoD/f1yNvivhnfzofjbCv1GV87wzXj9/CdNKf40HH+/mM348Z3jO2mn/muiUrIq6uE9bG7j9czlvCtWfUH0cvuOVv8A38skx6jw71aLWpMn8gcE/wD4/wBs1Q7vEeNb4W5b/wBRFK/rX65ep2e1VTxLTR7tNKmtgPa93GZ2m8PnfZqtI+ll7sg4H0/0x/8AyfWxTXoTJEv/ANRlX9Lv7Z0RotVLBs1raWQ+5Qt/bJ5SGOcum1aoTodZHqoh/wCW9fajmWbyNwXXaSTTSfzRXR+h4+2dOPwPSQv5j6l1bts9I/O/1zW0GkkADmacDsXYj7DJ/JIuOKkczRn9n1UWrjHPlyjn7Hpi11QhA3JNpg3Qod6H6H+mehSDTxrui0KCv8oB/PJnfbGGlWCOJTyXPQZP5P6McrSppdUwMW2N+8sD7fup/wBcbPo9T/EYNYvYSJtb7jNUfinh7TCJJkZjwB0/PF+IeMxaJtr6Wa+xoBT9bx/lvUOmFPDHYF4V1Okf2Lhl/W8uIvEW/d6iPT6hB3lFHNMXjK6pFOkRHcfjiZtrfTsca2oOtTbpJxFMn4opE5+RHX6jFvL7Mcp4fDVaxqU00vtFLuAOa6fS6XdLLLrYyLIVFYD+uI1el02pby9ZF+yak9Hv0t8j3+vOYTH4l4K5ZCXgv5qfp2zXv7T0dBqfB9RqLaEwN23GlJ/TNOr1Ov0PrXSwyQDo6Wa+fOZhJ4b4ydsi/s2qPcdD/fKrD4r4TJUf76D7rX9MuT//AEdLQePw6hdjsIn6Ux4P1xet1+v0bbzpIjF/Ogv/AOMzSReHeJAbzHpdU38jggn6cZCrrfBlBlleWD2VN6/ckVmfHjvRtal8VXxGPZDrH0s3QKwFH65ll1XiPh9rrIhqYCeSeQfr/fKqvhHij2AdNN/LdBv9/DJkn8R8K9LQI+n9wSwI+ZPGWSepDVFh0OvYPoNS2m1HURsa+2M/aNfB/wBPr9GdVD/Ntv63gr6HxJQsEp0U/wDKvAJ/rlGm8T8KG3VINTpzxZ9QP17fXNf0i3/L4ZW83wzU+TN18p35H1zUvimp8PIj8RAb2ZVP9qP0zCIPDfESG0kv7JqP5G6E/D/TGed4pov3Os037VCfcbh9/wC+Szeqru6XX6bWrcMqk917j6Yanw3S6rmWJWb3OcI6DR6kq+jn/ZNQekZcHn6Gxj01uu8KFeIHzI+xRSfz4GYvDP8AWrv6tL4d4hoiW0MysgN+XtA/0zHNq9PqWEXimmk08o/8xLH5f/Od3ReLaXW8JJtf+VuDmifSwalNssaOPiLyeeX/AChjz8UWv0q+Z4fql1kA/g6kfT+2VX9i8Q41Ojl0st0ZEUhb+ObdX4NqEJk8P1Ji77AAo/IfrmCfWSKBD4zovMUcCRRR+hzpLvcQ+PS+IaUf9PqI9Xpj2fnj5c/lmWT/AJXPJtYto9QP4kB2g/Wq/LLQaUWZfB9fR7xOaP8ArjfPl1DjT+J+GPIw/jjQk/7+uEXkOs0+noRjxHTnncWD/lV/rmaGTw+Q7tK/7DqL/jG4fKz0xz+HNpT5vh+sMRP/AJcpr/f1GMZIZob8UGnLdpEtT9zWTYvajz+IadCNZAurhI/xIjzXzGZof2d38zw/XPppSeY5jwfrl9CdPBK37LPqJAATtU2PlwCD980yRyaqXzE8L3H+aSNU/Un9MnlIYzal5bI8U8PEg6edFwfuMtHp54I/N8P1bpHX+FqFK/rxm86PXOSqvDDECQvLE18hQy48JLBRLqpCQOTGAl/1/PM+a45Q/ZtSP+t00cLk0JIW5J+QsZfTSoshhbWnUR9opArdPqTm3U+D6NQrmQKiMDIZXLWPY2eM1aTVeHu5i0hisDnYtDF5fhjn6eaSOa9FptSIz2ptnzo7c2S/80kciMRxKCaLP1+gH9covjSyOPL07CPcA7yOq7ffi8TqNX4g8rfsrRGAsSrRjzHA+IvJlqtD+H6ialm1hAAFqi3Z97a8sfDNIkSrPI7KLPrk2j8qGcvX67znCvNqtOQoWtu0Me5Iu++IaZpY44QNNNGl7VdzfPxNc5fGpsdyN/DdJpnmhWIRKwBMa3z26fPCPxaGWCaSJHqIcb/TuPsPtnCLSxxhNmqgReR5ZBX+n64t5RJz+0Qyk9fNjpvv/rl/jTydqLxWdjIZYVjjCekpcnPzArE6HxJGlD6nxJr/APTMO1fyzliLgMumJP8ANp5bP25ywkY2pmmDfyzQ7x/X9MvhDydiDw7RySLLp/EGeZeQxk3H7HIn8K8QJJXUxSgm6ZAM44jLH/B08nP8BKt9uP0zbptBriu6D9sh9hv4+x2/1yWZ9rqs/hutWTzH0pY/zxSm/wA7zPM00YHmHVKB2mjEg+5zvaaDxSMXqNZEB7MN39B+uPChyRJq5JT3WJQo/S/zyeRjy4CTD0x6WU+wDI39BjNOhdjFGuqQjr5UocD6DO+YtFpvUdPEO5eZwx/OzmlJGljBhlj2f5Bi8zHAi8I1kr/4YaM/xSxKv9bzSngiQsHkmi04HUIzH87FZ0NX+0Klxw+cfYykf0zjT+LayAss8Daf2aMDj7jnEvLl6Oo6b6DS7t/7+QexFj7kYl9D4a7j0qjnnaJefsM466rUOx8nWrMH6xzgD8jx+eLkbT2BrNDJp2P8cJofY8fY5Zxv6bHR1mv00BEGneNSOplhY0fqb/LMz6zXzJtcmdB1bTSUa+Q/qMWiO426XWxahf8A0p6B+zcfY4iaJYmH7TpJdK4P44ya+gP9Dm5ImrRyruCR6oqB0TUJYH15/pnUi8R1MC7mDeWOrI25f6/qM5lyy+lJ4NWo6CbhvuefscruSGUb01Gjc9xyPsaP5nFmkr0en8aRh69pPw9J+x4/POgmrgeqkCk9A3F55JXeXmoNSB7Gm+3BP55ZZViYqskunb+VxY+v/wAZzvBdexrAi889A/iMS70jJQi7Q7b+h4/LOkmtmRFMhikvsCbHzof0zF440fqVsgHkexxQXj2xrP5tNtKjtffIrMiFZY1LOwUe5NZn1Hi2igC3LvLCwqDcTmfxX9hUxNrUdzzsVQTfS+mI1PiP7IsI0ukjQPGGBfjaLPFD++WQa5Nfq3YLpdA5BAO+RtoH0ysqa5plM+tigjLABEHLfCzmXWz6yXViKFpdm1bCD3AvkZnk0My+PNrJ5Yo4El3De/ND2Ay9Qaox4cfECheTUahd17iTVdfYZVPERHo5pdFo1ijjA9TAKLJrt1zPp4tJodU+oEss8j7h6VpefzzZHql8loYE2Em7YXmLz4teNZJ5tfP4UZVkkMjS1aDbQr/XK6jRpJDpVfURoY1p/wCNr3Enpj5INVN/iTkjqOSPyyV0YC+t7OZvO/S4UX0qa9tZHHJLIelnaAarpiVnhAOnMiaaqBBTrVdTWbl06LxYHwzz/iM6rrJkAsKcnHeV7Lkj0sUEGpoCaOYV/CwavhmpNHp4lpIx9BWeIMqORsB459NHHQa/VxN+51kii+AW4+xzr4ufk9X+1SIju8csZAumSx37gfrmZk1OrmATUuebKOpAP26fY5zIfHvEowPMWKVf8y0fuM3x+Pgf4um8om7ZTuHHw4xli7K2SR6iqaFiDxSyBgPjzjIdIY2BAUDpVV+mc6T/AIk00UR2ebK/sV25ydX/AMTaqUERbYR8OTk8dPT17mJF/eFAF5s9BnM1Xjeh0xOyYsx7Ri/zzyEurm1PMzvIficVTkWW+Ga8ZDyei1X/ABTKxI08Kov8zGznI1HiOq1RYSzu4P8ACOB9hlP2ZUAv1dzzl40HIQc8cKLOLePFNtU0YCamGSQERrIrMR1q89NL4p4eIyRqJTf8AUk/nnN8O0MbyN+2RkJVLZN39M1P4ZpVbckRI7b2OY5fLx+148L7J0so1byeXwARW7qftjWV0NMvzo4yvLpEAC10AoZRnUDqBnm5cpyux2mydl7Rd+rItgaCkg9aOQZwZCi3v98WrzyhkEe0joe+WT9TRNOqEbo94B/l4yEn00Uu1Y/UaYlaP0xun8Ol3b5Ho1zu5OPI0cCWzLIfneb6TWNZJ54doIjewAfYff44zyIkYTanUKpquG3Gsw+IawamUCONht9IB4r6ZmLGQKpLKo4A9jl9Ja3P4jBGv/T6dSwPDyC8pP4rNPGEal+K5llKRrtVrBAJFZWPazWeK54F4Z2oZyq2G5J++C7nFc8+2XnRGIJ6jkYtX2vY7HocTuI0SajbtjIU0KN81iCwdyd3A7DKyvua9oDX2xkTqwpgAR0NZMyGnyOnlgkFD79Dik9T7vxD3GXLLIpXvXfpiQp3UDXxvjMyAKlujUR2B5yGQsV4Y/PrjPMYAX6r63kefufsB04AzXYgQkc7SB7jKtwSCLHvjfO52WtdsTKQD6TfOWbb2K2VoBjQzRFMNlF6H6ZRNJNIt1sX3bjNQigiFbPMb3JpbzfjqRnMTyk+UpkN8EHHRwIgHnP6j/AnJyXlpaJofyoKGJOoVeFFj4cZ0nx9dmtIfYKiQRj7tiXmQEknc3x5yiw6if1fhT3PAGWC6aLijO49uFzcyehVXnnNRqTfcf3yfJijFzyW38icnKSap3UrewdkQUPrlFG5aJVR1+Jy/wDUObUFOIUWIHmxy2KAdmLXV925OUOwngH4G8leR3vM3nnoetgM24+Z5YHYKD+pzN4qv72FioIfj6/PLeHzyT6ZXlFN34rGeIRvLpP3YJZTYoXnn+WY6PNatQ0M/QMj7xXPzy+lbdEDZtRwAO+EofcxN7X9JsZm0jMshTpRo5v3xOPt2oDvUbvqTnTiOjRfUYyfibzgtGyzBkYsp4IGNLIq2Kv4nOV4b26eWO/58CIKZFXr+IDFSSaZmEgkTdXUOc8vO0rkdTfX4ZOyXYFXgn45n+P7PN6ka2EmldCcq+t04O1pVHwXPPRQkMAp3v8AMCsudL6rcgMews5PGGuq/iMRrahc9Lyg8QKniKNR27nMEp8hQq+o5knmJPq5Pt7ZfGfSXljbqtcdRGav2ooP15zKsKPbcgjsDeV8O0jeISyRxX5qi1BNDrzebW8Mk0+oSDU6mONmqqViPvQzrOFnUY39c/8AZQG/D19s0xxKoIiSgepJvOhrfDToESVy0yHqyjbR/PEaafRnUBZ45BG3BbzLI+wGa/j58ppOXHcKSHabNEe+VnLwsrRKGW+eM7+s8NA0wk8OWPcBZUgOGHuLvOPpvENVp9QHNEDgowAUjLx+C8u9L8k9FINS6s0UTSm+u30j65Mehl1foWD94BZCOBX3z0Ukel8a0gZWpl6Huh9j7jPPz6efw3UDczI45Vk6H65rh8EvX2zfksva76VtA1TSBH6hSWP9K/PNegSLXNs/agrD+HZRI+HOaNNrtN4rENLrFCy9j0s+4PY/DOb4h4fN4e+8C479Mgv8/Y5qfBwty+z+TlP+H+JaRtEQfJZ4j0k32D8+OMt4bqdBIwj1UIR+zliVPw68Y7w7xoOPI1w3A8byOD/3f3w8R8FJHnaElh1Md/p75ucOM/x5Rny5TseI+HamEmTStvTrSqAy/YcjFaPxchDBr1EsR4LHkj5jviPD/FJ9C3lv64geUYmx8vbOpNpNF4xEZ9O4SQdSBRH/AHD+uayceuUTb7jHqPBo5k/aPDpBIn8l8/T/AFyuk8Y1GkJh1KtKg4Ifhh8Pj9czINV4dqisZAf4OCrDOqGi8Uh/6rSTLMOjxxk/nX5HLcnvuH/FX8P0XiUZm0TqkndO31HbMaajxDwqTy2Q7P5Dyp+RxsXg2vjm3wb0IPDelf652E0usl0/lawaVvcm2v6cc/LM3lJ17hn454fw/wAWFNen1B+NE/3zHLotf4U5likJT+ZbI+ozor/w7pg1y6ihd0gqvuTm0abSxxiNtTOyrxXmkfpWT+ST0Y4y63R+I1HrodkvaVBiJ9K+glEmj1aOT02yAN9s76afQRD93ow/xKFvzOaBIY19ECxj3sAZP5M9LjlabUT6qPy9foGkHZljP9q/PM8ngc0kobSRSwC+spXj5UbztDVM7hBNBu/lRtx+2I1evi0rAameQE8gIlX98k5ct6hZPaNPpPEUjMc80DqRVvbn+l4p/AdIWLSSqpPaNdo+xvLaPxHR62Yxo8gfsrtW75VkeKTajRx+Zp9NE8fdiLZfnj/LcLns+HTaOFREs00m3oPNPH0FZddNpENpoVZvcpz9znF0H/EJ83ZqxSHo6jp8xl/FtNrdp1Gm1Mk0B527rIHw9xjw5blpb1ru+c6x7iiRKP52Ar7ZmfxGIEA62BTfQer884fhnjzQ1Brbki6B+6/3GaPEPBY9Qn7T4cykNzsB9J+X9sv8eXORb9x19TK0MJlPnyKOSI6zmR+PaJpgrxSIv87MTXzGc/wzxHW6FvKeKSWIGitG1+X9s6Os8M03ikZn0hEcx6iqBPxHY5fDjxucjb7jXrH1Swibw1YJFIvhfUfke+cvSf8AEMqTFNcpIvkgUV+mZtNNqvBp9ksqqt+qIhjfy4r886ZTw3x5dyEpMPkG/wBcvjJO50m29xTX+Htro/2nQappAedhex9D2+WY9H4zqdC50+tRpEHBDD1D++Ll/avBJj5cO1T0csWDfoPyzp6bX6PxhBHOoi1NUDxf/tJzXqdzYf8ACNR4Vo/EojP4bIqt3Tt/pmaDU63Rg6bXQ+bB02SkA18CcrrdJ4j4XKJknkkjB4cEn7jNmn8V0niUY0/iUaq/QP2+/bL3n7EmfTM/hUOqJm8M1C2OWjLWy/IjKjxBEqLX+a8icLIE2un1vn7ZOt8G1Ohb9o0Ts6LyCv4ly0Gsj8SjEXiOmct0E8aGx86x7m+4f8dJNYH09Oo1ukIppByw/wC5a/TGIjeSsnhrxz6fvEzE/Ynp8jnFk8N1vh0vn6SYNEOfMU1x8RjoNfp5HDnUJpdUeN8QJRv+4EVmLxn0sutE2mj1gZNLNJpJwPVAfT+X9RmGPWeI+Ev5eoUyRHim5B+RzsTzwTbYvEY9h/8AL1C8KT7hgePrlp0mijCyRDV6Wuo5cD3I7/TJOX1TPxyzpvDfFwW0rjTaj+Q9D9P7ZSGTxfwuQQvE08XtW4V8D2+uP1GhM8fneFTqoH8CKFI+wu/nmbT+L6nSE6fxCLzU6EMPV/rm/c67GiTQ+H+JLuhI0uoP8Fiifl/bKLJrvBgF1MnmwHj8JYffIfwvR69TN4ZMEfqYyf8AZGUj8S13hzeRr4jLGeKfqR8D3ye+j0YsPhPirXCTp5j/AAH0hvp/bIfVeI+EgJJAHg6bixYEfPtlpPC9F4jEZ9Ex07jkoykL/phoZfE9MDHN5UsPTa8gJr4dT+WNglG0PiI/6OY6LUfygAX/AL+GUOo8U8KtdSn7Rpz1LeoH6/3yNfotBKwdD+ynq3QD6Bqx+m1qaWFVSabUo90D6+nwAP65nyhlZ/J8K8T507/smoP8B/CT/v2y3neKeFeidP2iA8C/UD8L/vjYNOZp96eF7VY2XkjC/YEn9M0DS+KzAbmggUdKZmI+1DHn9GMzaDRa6MypHLoJevrUhf8Afyxnh7eI6diG1MM0I9yWNfMD9c1DwlmRRNq5LF2YlCX/AFxsfhGjjbeyvI4B5kkLdviczeezFxV/H9JGad1v/uH6Xf5YvUeJPOoWLRPKri+Iyw697rG/tfhei4V9Oh9owCfyyPEZZbhMJfaRZ23+eYVki02qCs0eih01CwzFQevwBI++QIJpXCTeIxAsa2xxl7+rE/pl0mXTQTxap/LeVfSWuvvmHTzaaOUMNUhdDagghT9c1lvZ016mHSRaiRJpNVKbsoJNq/YZqij8Nh0cU0kMMSEkrv5o/X5ZzdVNLJI0/wCxGQtySkm5fyxTa+GbYjGXTmPoNodQfejl8LU2O9p/ENLOHGmbeEFmlIHyGLXW6mSRAmhdUJFu7AUPlnHifWiTdpPEI5b/AId20/Y5qXxnxDS8avSbh7hSPz6Yvx/h5La7xDVpLKAzwRKaB8ncT9envmafXpq4oE89lKCnD2u/p1Izow/8RaKXiVGjPxFjH+X4Trxx5LMfbhv74zPcO/pwkM6wSQRaWKSBzZEchbn36k9h1xb6gCkM2q0xX+EiwPtWdXV+BaJPUup8g9tzCvzzGNHrN+zTahtQnxjJX8xX55uXizdZdzyc+bpdT/3gK33NfrlXiRKeTRzxD+eNrX87/XOongk03+NpYF/zbth+y2M0Q+Cw6dgzasxn2i4P5k/pjzkMrjx6mT8EXiDbf5ZkJH9cmQurBdRpNLJuPBRghP2I/TPQjR6PfzFLM3u5IU/oMl9TBo1O0aXT12sX9hmfP8XHFi8M3qG08WshkPTbyB9Tt/XNaeDatgDO8Te5mon7V/XNn/M4pIi8Ukk5HVIgAft1zmf8/jSYq+ndR7yeoj6HG8r6XI1p4LogxDSgt1IiT+95qOl0kUXOmaRB/wCq/H2JzjS6zXzkvotTFIo/gjGxvsczSeIxzt5fiWmcOON8ZKsPmOmPHlTY9I2shgg3q8MUQ7ohYD7ZhXx3TOxVpXJ7FjsU/YcZyY9IWbf4XrgzfyMdjf2OKnkZG2eJaLn+dRsb8uDlnxxPJ0Z/FdXAfNGiQxX+NW3j/wDLmsyzeIPrSNuveE9llFD7j+ozPFEu7d4frdj/APpyHYfv0OE7sjV4hohZ/jQbGP1HBzU4xNqZmmCbtXpUmT/1U4//AFLx98pC0QfdpNY8DfyycfmP6jCNEVg2h1pRz/BIdh+/Q5MzuhrX6IG//MQbSfqODmkdCPxnxHSKDqYhNF/OP7jjOhB45oNUNsv7sns44++ediVVO7Ra0xsf4JfR+fQ/XLyeZdazRBif44htJ+Njg5m8ONXa783gug1ib4gq30aM8f2zBJ4Jr9KGGln8xD/A3f4V0OYYtNqY4hqdFLIiH+Y7f/nOpovE9asbtqSHVO4Tr/7hx98xdnqtdVx508s1rNE0fNb4/T/cfbL6eWdfRo9buB/8mUVf0NjPRDXftCf4KMtHnduv5Vf65mgTUvOskGg8odA7KsZA/M/pjz/THNj0rap1TU+GGMk15sPoA+Y5GO/5Y8G4Q68NEOqFdy/G+ozpnw3UyyF5tUq32RNx+7XjZPDdCrmXUDeb6zPYH0PGZvMxyZ9P4YSFWItKQOEJs/GlsZurVtCkcGlCIV5LUgHwI5Ob59TDoti+S5L8KI1zPrdXrVdV0ulVgVBLyNQX4ZnytXFW8PnmjjE2oCADkRrfN9i11m6OJY4405YoKDNyc5eukaYRD/mBiAQCRYRZLd6OQfFfLiWOFWKxgLvk6n45jlzk+2pxrrz2ImZeWVeBmWMzJD5mqdVLHgEUAM5v/NdVICB6gePSv9cv5rzIBMv0Y3WY8vxrE+InS6lk3yu2y+I6/XESauAlQumW41CAyeo1lzp4z1H2JxkapGPSij41zkt5HRPnaudeWdh8BtFZEeicfjah7fiP3zQ8qJyWrMUuvYagIm0rXN9bzGT7aa108SDkbvnlJ9bBpgFFFj0Va5zkyjVyzs26YKexYbcvH4fLMNrKevQcjEv4h8njBDUkQsdQWxD6zVahDtZwt8bFo/XNmn8K2k7xJW0MKBcdcq88cGpQRwftEP8AEwtWHwojnNTjyqazeXqDM0jPVirzkzjURsTNpVlLdWQkE/Y/0z0k88LuGjjKACu1n6DjESNHJwYgficcPLjey5Y89p9TpIWc7JonKlaPrA/TN2mn0xjCvLBJz7lT+dfrm19FC68ivh1zJL4NCbK1+mdpz42uV4VX9kVYywVinWlPH3zIdWimvXS2ACAcYfCJYjugkkT5H+2bovB/FHgJ/aNNqO2xvWw+B4sH4ZtMcdj5kxBbbz7ZCwuT6Uq+5zemjnSXfMkaoSbKG7Pw741l00cihmZg3degzny+SRqcawrpQDTsST2Gal8PmkQLEoiN9WzfAyptACLz/DyCM0vMCtAflnC/NyvUjpOE+2aLwpY0HmSNJ733x4SGBSUAB+WKOrQvs3+r2xI1MhnMfl0vPJsZjOV/2rX+M9NXnOrc1t9sVLrFEZbeDXJF4uLSzySlidyHtyBmiHwyOEFncgd+Sf1y+M9nlWNtRJPEHjYKSaon/TH/ALFJOyM1gj5cnGjUQREmJfQt2NvJP/deYdT4vK25YwYx7Ac/fNzGf+t0kcGmuWVwXHHYH5e+cwa+fzt8ZqM2tKKB4zIA+qJJYfN2xzQBYQgej+n2xvGJumPqpmQkyEgjkIOo9sTybuIgfE5GyUqrMQRXJJ/TGxPGo2SAkj+WyazFuCu5VjJTcK5o9MzhyxJJIvvmkhDGAgck82e+LYbWAUkrftl42Ihtkvbkd7yxhIFH0r/NhGWj3AKGHUEjgHLDUuPxqLJ4CjjJbfoQY1VSAQTXS+mZtiV1JPz4xzzIxJS6OVAUg1wD2zXHZ7CjuHABrvWSQaAIr5jBiVYrfTvgwd1Bon43nRlJVoxuJF+15Acj3yx1AQBHUG/vll000qliBGvu3GJL9irWyi6KnteVEU5ICIZPkM0RQxxHcWMrD34QZEuqdqSN1r2UUM6ThQeQzKvnyKlH8C8nHKI4vwRqh925bEeftFAC+9f3yEWedqjU18P75vxkDpJlU2xJb48nEtOzsAgJ9rFnGNpoYR+/mtv5E5OV/a1RgiR+Wnc9Tl38WTbiRpHYb55FjHe+TkieCEVBGGYdXk/tlZZTIAUJYDuemZrs2/JybPtLMqx1LzSDed/PA6DJ2gH1G77LgB6fSAMKUDpmfNENRPC0O1ZBANc/TLcg/DDaRXHGZvLfYCenN5II75A2g+5yeaJ6jJo7ek1WgidYtJDKXfjcRyfjd51doliZG6EZWLS6XTqDDGikdxyfvlkvfVcfHHKzlOnR5ucsumIO5ishFfbMEljUeY54Ybj3zrajTOjTKQT29PzzlToBETRBU/XJwu9MtsckbKHvaWP4cuZE7g5m8MVHBWSVB/3HnNMsSrKQPUv8xOW8suN3jvaQEIFfpjFABAAN50NN4czItw8+5Ob4/B1u2Cj4AnOF59t+OORBpwS1x0PfLHSy6iMvFa0aYg2ftnc/5eBxupfbFSaKAIY42cbjZCGufpl493uJfXTyLShDRbe/3OIe2l5qviaz1sfhGhgJZkjLdy/rP543y9Fp13KqL8QoX+ma8uMrOWuH/wAMwsPEtyhgGBG6uBnqNdoo9fpikg2uvQjqp/tnPXXxrPGVUlL5N818s7Ak3ATKOOjj4e+deHPe4nLj04eh1bwSt4d4gt/wgnkMMw+K+GPo5N8VvA34SB0+Bz0Hivhy62H08SLyjDv8DmPw2WaaB9JrtPIQOCxQ0R8/fPRx5Z3HKzf+ud4V4m+kfypyTCTwT1T/AEzo+J+FprU8/TbRLVmukg9/nmST/h2czN5MkflfwljzWdTwzw6fRRlH1AkTqBt/Cfgby8uXGf5caf7Tt5jTzzaHUb42ZXU0QR1+Bz0P7XofEdCDqisQPZztIPupPXH6nwrT6ycPMtSAc7eN2aodPFo9OkcMV7SaHWvqcnPnL39rJ1leUk8Ok84jTDzo/wCGREYj9DnZ0H/MTEYtTpWmSqDEgfezznTabUG9sag+zN/a8TqdX+zqpm1KR7unoJvMXneXRJjly/8ADskkpZdsaHs0pavyzfovC5tHFs/bvT1ACfh+Vk5nPi+kaVY/2mVixq6AUY/XzDRwCb9nMoBp7kPH09stvO9U6k1MvhuhaQy6qVpWPUsQv6AYxdN4dXp04lA7kF/1zij/AIiIkX/poljvkKOa+eduVm12hvSagozDdG4NX8DkvHlPa9Z0asgiXbDpdi/ABRg+qdI97tDGOh3PVZ4zU6jVpOVneTzEPO4kkHPReF+IReKaZoJlXzQKdOzD3GXl8Vk1Jd9ND+J6ccPr0s/yIePrltTINNpzM4lnUckK1UPfjtnmfFvDX0Eu5baBz6WPb4HNXgXirxsNNPuaLorVe34fLNX45nlEnLejW8fgZ1H7MBFfNncfzzsStLNog/h0qBiLWlFN/bOL4x4KQxn0YUIeXUsBt+NntmXwvXP4dLteaMwnlksn6igect4cbN4ku9UN4x4jDqf3kjbkPKN0+oztxS6Tx3RkfhkXqoPqQ+49xka3Q6fxjTrPCw8wi1df4h7HPPLKfDNVuSKRJ4zR8x+PsAMuTlOvaeuuQ1ml1PhuoG5mBBtJFPB+OdfReIweKw/smvAEh6HpuPuPY5r0Wt03jOnKSIvmjloyAa+IvOF4pptZoJaMrmFvwMnA+w6HLvl1eqf6+/Q1/hOo0U1xgvH1WQcV8/Y51fCvGDsEOveMN0WTepv4EA5n8K8YSZP2PxCmVuA7dD8G/vmbxfwZtJc2nBeA9fdPn8Pjj/b/AB5H+v8Ax0fE/AY5S02ltD1aNRd/LkZzdB4r/wAtYxKszpfKuQK+Qrj75fwfxxtIFh1JLQdAe6f6Z1/EvC4PE4hNCyiUi1cfhf55PX+PNfXfFnm0Wl8RgOq8PWLzjyQw7+xHQHOTp/EtZ4bqCjqAAfXEVCj8siGPW+GajfuSFhwQ7gbh8r6Z2SdF47CELKupUdV6j+4y/wCvV7if3F3j0Xj2n3xsUmUf+5fmO4zgvHrPBtXYJQ9mHKuMZNA3g+qVj5+4fhdCFDfrnY0Ximk8VT9m1caq56Kx4b5H3xLePruHvuDTa/R+NQ/s+rQLL2Hx91P9M5eu8H1WgmWTTb5Fv0un4h88d4p4fq9FcmmI8gd0QKy/Mjn65PhfjxQCHXetDx5lWfqO+Jsm8fX4dW/21aLxQTRHT+KpGOKLsw5+Yu8za/8A4f2XNpHLRddoG4j5e+O8Q8Ci1CftHhxXnnYD6T8s5ug8U1XhcvkyBmjB5ift8vbE/eH/APC5vbZovHV0yiDUmWZOhd0AIHyvnNOo8J0uqhOp8OWJ2bmmJ2/Tnj65abT+H+NwGaFxHMOp6EfMf1zlwaTxTw/Un9nUmupBGxhk69zqr/VW0/i2t8Om8qeP0LwYiAtfLOlNp9F47H5mnlMc4HQ/1H9RjnaDX6Xbr4V8wdo2DkfKs5cfhcME29da6FbIqlYAfM3+WTy4+/VO/VZw3iPgc20g+WT0PKNjzH4f4vzERpNUf4D+Fjm1vFYJ4PIJbUAiiFjLlvsoH55WPTuIi+n8NKEMAPMVUJ+PN4/k+/sxzYj4l4ZKdOYjKh6xkblYfDOnBLJp4jLpg2n99NP+E/8Aae2N/ZPE5mJdtPCPmzn+gxp8JaTb5msmWlAIhAjDH34F5jlz1ZETLHqgJokki1Vfji5s+x4oj55Eul1Gt04SeBGavxMAv6E1nQ0mlj0kXlxlyCxJLsWJPzOOXoMx5Ljzz+Enw+ITxpukDABYySxv42MYIfFJmDjTiI9jNML+yj+udnUhvLUhbKsGq6xKz6l5GAgVYwL8zduv4UOcvlamMcnhmrnYeZq1jAAsLHvJPflry8Xg8UYbzJ9RL6SKZ6XkV0FZb9tSbWBF1PloByjrtYn69sxzarU6KeWWWDUSRsKX1hkr3+GM5Xo6bBofC9GAxh08ddC9X9zjdRrtNpIo3Y+mQegIt7vlWeZWfQujK+maNif8W95H0OaGbWTKo0mtSVUAAVaRh9M3/Hfs2OzpvFY9RqDCIpI/SWuQbfyzM/iGsk8xYW0qst0N25iPkO+cibUzBtviOmWQ+7ja33GLEegl/wAOaSBvZxY+4/tl/jieTpa3xS9PFHK2rhmA9W1Qu44jT6qFJ/N0uoKyMu1hqSTf1GLVfEIYz5TDURf5SJB9sQdRppDWo0nlt3aI7fyPGanCfSa0q+tgLNHpYHjYc+UgIP1HOIabTTLskOogrsG3qPoecE06E7tHrgG/lf0H79MeF8RdvLl0o1PxZQ3/AOoZekLhXUKtaTXJIv8A6ZNfk3GVmYpX7Z4eFv8AjQFP04zpafwBNWC0kT6Vh/CHDA/2zVB4LJp/xa3y17gWf1Nflmbzi5XARdMWBg1UkDf5xx9x/bNEn7dGgaXydRF0DOVI+55zvpoNEObllP8Ak9N//iBjhHp9NRj0caf52oV8++S/Ivi83Fok1Qs6SRCe8BLj9CPzzZpPB/EI78uSWMdg7hfyG7OtqPEooFBm1Kx30pCb+WYk8b0byGNpXb2dztB+2Ty5X1FyQz/lIZb1k2n3fzLEN33/ANMbF4doYl9KTSn3FgH7UM5mv8R1sC749HEqdpU9Y+/98znxsayLy9TLNA3/AKkTcfUY8eVh09FAIo78jTRQt3BoN+WZdT4zBCxVtWNw6rGn5Wc4B0utiP7Ro9QdQv8APE1n6jLDxaPUDy/EtKstcb19LjLPj/8As8nodJrtJrAAku5/aRuftmoacqpET+Xf8oGeV/5ZBqfX4bqwzdfKkO1h9cmPxPxLwuQRThiB/DIOvyOS/Hv+tPL9b/EPC/ESd0ereUDnaxo5y5dVNGfL8R0olHS3G1vowzu6P/iHS6ilm/cv8en3zpPFBqo+VSRT9RjyvHrlDN9PGiDSzkNpNV5L/wAk3H2YZaabWQAJr9OJ4+g8wX9mGdnWf8NwvbaZvLb26j7Zyn0/ifhgIALRdx+NftnScpyZzGYQ6KcgwTtp3/ll5X6MMdJJrtPGBq4l1MHZn9a/Rh0xRl0Op/xojpn/AJ4uV+q/2x0Ok10A8zQTedGf/TP6qct/tCQmhn/w5H0r9dr+pfv1GaBN4npIzu26nTe5/eIR/THQaBtazrq9GumZeDKD5f5VRy8Hha6WdXXXPtB9WxdoI+fTM3lPtZKxb/DdXw8b6OQ909SfbGJptdBHejnTVQ9CEO4fVTm/VN4e8pT9nWSSqO1SzHvfp7/XNES65tOqQaYxr0AkYJQ+ln88z5rjmQ+HHWOyz6JtKQLMgO1fsf6YyDw6TSsNuu3Q36wgNEfW1++dSHw3Us27UalRwRUacjj+ZrONj8I0asGkVpmHeZy368Zm818XK1EXhnmNGunDy3RVLLWPgnGba1jRxpptL5a7btqjA+nJzdJqdLp/NO5RtJLhBZv45Oo1Rih8xImkJXcB07jj88xeVXGRfDZ5Y/8AqJ1V9wIMS2QKPFteX/5VpkjcuzuSBueZy3Fg1zxldfqHbSqE1S6WQn1/xEfbMcU8MUMqySmQOVDtK/UXzQzPlP1cdTT6jSeZ5EDx7gpbag4AzPpvE5NVqY0j0cyxHrK4oDMJ1xRmOkhjQngPtskfPKlNVqeXdyD7mhmL8k+o14tE0+q/ay0uuhigV7CRjczC+h+mZdU+jn1b6jy5JmY8b3pR8gMcuhUD1uTgNPAh5UN8zeTz53+lyKnxTUytwqgjptF1lGSWQl5Ga/jzjzIAKACj26ZH4pBGzhb79azOfqs4gj7s4vsorLhYkPpSz7nk5i1HiUenM8bwyeavEZ4Kn4nMsfjYY1Im34pz+udf47JsjO/rsmT4KB88hZDxtVSPe8xRawTC45iQvXtjfMbqCCflnO8s9xrx/GuOUsSGrFvqoYLZ5No6dMoJV/iT7YjWQjVoqiVVCm6Zb5+d5Zy42mWNe6HVqGVwfa+Di20lHgZyn0OtjJaJFkAHGxup/LIHiGr0z04ZfgynNX45y9Vnyx0fJcE+ljfcVjDrNTGNnmSKQK5AuvmReZYvGRIQroDf3zek8b+kgg+3UZjw8K1us8moll/G7t39R4xYUtyT981tp4ZDuVqPspr8sq2kr8Lt8iMtt+kyfZO0LyWvJ3qOgvIlgaLlqr3vIAWupOZ5ST/arL+Aue1ZQuu4gsL+OaZtcjRqj6aPvwOFv5dsyuqyTF6UL2VV4H55qZn+LPf2zNNOW2Pp2j5/ErXX5Y9/ENUKtw1fhYqG2/IjnGEDyNqpbbr+mZn1AjZVZNprntkvyX0ZPYkR5pN4jWNuvp6dPjkCGOMqHlYH2BO04ySLUNqEMR9I6gE3mn/lxklWR/RXx/pmfasbzmGZY0j4PejgYtRNqN0ZJHFgXnXTSKvbcfjjX2xR25oewxn6OcnhieZvkFN14PP9se/kaUbnof8AdyftitRrDs/crtHcjk5hbY5uRaN8km8535eM9NY0SeKpdxp6f5j/AGznSeINIWYzC24CFby0v7Owo0FPPHvlUh021lCEHr05yXlL3U7+lG1m5RtKgnjkdfhXbK7kaiQC3wFZcwQIWZ0BvrkqsIUL5dCu+J4z0z2z+ciNsI5PQnqfyw8yQD0cAHow/tjJNPCxDUR2Fc41XjX0xpyPlYzXlPqCiySkcfxdfTQym1kkBRLPzo40zPyCCSevpvKMwugK+ByQUGolA3gyAe3H+6w8xSQAS1mwDi5OlAmvbEg0ff5Z0nCM2tKSeWGptrXZJHH65XeTxaE10ByiM0hAKt88uNOE9btx2F1WOp7C2U7uCCPjlS21iu6z14zTHpFkVXDEJ7f65oWPTKfRCJW/IfXOkmjCI5ZJF2Kzg8WBmhNNs4nkUKOiLycu+oVVKbwB/JF0+/8A84iSaReFUR37G2+p7Z0nD9RpZ4ofwxpDx1blszyakuSVBY/zOf6YpVMnCpbdz1P+maE0RVQ0zCMfHqf9/C811DWUs7kbyW9hj49FK4LFdijqW4r/AH8c0TgaI0umcNX4pAQMyyTtMLkdmPZQOBl7odt00JoXO/YDplH1kklqW8tD1VB1xQR1UszbFrnIUqPwL9Tycf48faItkbcLQdiTzkE0bIuz1OXU7ibNjLUB16fHOfLmDcX5uz8cjgmjWSEAFrgEBIoUe4znqo2jpVYVycuVIPHXAEV0PONCwbPPTLGlFjn55IUEHn75UrwT7exwI68g4zt1569MShQ2ASpHv3x0abj6ro+xo5bFkeo8M08aaNHVACy9bs45xT8ZwfDvFm0y+X5bSRjgACqOddJZJ1DlVS+3XLnbpe+4xeMx08cgar+OcfVIPPkAJcsx5J+Od3xGA/svmhiWQ3Z7ZwpzsfljXWszMc/thg9MhugbzobjQB/M5zpXP7W20VZ6EZugB2ixuY/Ss6cv1rjXs/CmeTRx+YAGArreapJ1iHufbOT4JPujVBur8Jv3zbOlObzlk1rlVnneQm+F+GZNQzMhWNzGe9dcYDxQN4mVTuDDKy5bzLp5GFyswPJ3ADKHWbje1SfdrP6nG+I6ev3gse4Oc4GsxjUrX+0uf4qHsvH6Z2vBNZf7lzZA4J7r7fTPOgXzmnTysrqUNFTYOJcrXvp7GP0t5R/CeUPw9sYBmTTTLq9OGX08+ixyKzSj70DVR6EexzvK5WIB2OV7Hlf7Z57Wf8RauCd4jpo42Q0dxJ/tnonXcvHB6g5wv+IPDzqol1cKfvF9Lge3v9M6/H47lc+Wz0PCPGJNdM0OoKrL1j28A+4yP+IE1KIupgml8k8Om40p984Ajl08iSebFG6mwRIDR+l567SaiLX6TcxR0kGyQDoG+udOUnG+U9Hd4vJ6PxCbS6pZkYkg+pf5h3Gernj0/iugFEGOQWjfyNnmfEdHF4fqmikjlfuhDhQR9s1eCeKpBP8As8kaxwSHsTwffk5ec8p5cTjdmVy9VBJppmilWnQ0RnovANe2qgOmnQsUWgSLDL7H45o8Z0cs+nL6dis8Yu14Lr888l58/mB/NfepsEnocs//AGcUlzqul4r4U+k1BeIr+zvyrMwFfDnrjPCNevh8nly6lHhc8hA3oPvyM62j1MPjPhzJMBu6SD+U9mGeZ1+jk0OqaGXmuh9x7jHG+U8eR/pXqPFfDYvEIvOVd0yLY2NW8duaOeYj1I0k4eOECRDwXc2D9Kzqf8P+KBGXSTsAP/Kc9v8AKfhmnx7wrz1Or0yfvP8AzEXqfiPjmeN8b48izP8AKNmg1kPi2kYOo3gfvI/6jPPeMabVaWbZJNJJC3+GxJII9vnitINVoZknRo4yOzSCyPYi7/LPUBtN4xoTVMh/EB1RvcY/+O7PS2eU2OP4H4uYiNJqm/d9EdudvwPww8b8H8ndqtKp8vq6D+D4j4Zi12iTw/UGOdZZB1BUhQw+xzp+D+MIzLpJwEWtsbE3fwbNXq+XFP8Abr7cvwrxOTw+X+eBj6kv8x8c9FrtFp/GdKs0Lr5hH7uT3+BzneN6GbSqZtJSQfxCNQpQ/MC6zD4b4vPo57kZ5Y2/GpN/UfHFnl/nxN3/ABpK6bVaTU3uWCSM9TIAR9LvPTaTW6fxOE6aVoZJa9are1viLA5ydbo9N4zpFkjYb6/dyD9DnlJYZ9DqSrho5UPFfqMn/wAn/TfHquh4p4VH4f8AvNsssZPDBgAvwPBxvhfjaxbdNqVIg6BidxHwPuM6HhXi0XiMX7PqgomIohukg/vnL8U8FaB9+kBkiY1sXllPtiZf8efs74/8bPE/DZEX9p8O2ha3FUUWPiCOozneHeM6nSTEys00bH1o5s/MZt8IfxDQkJPFWnPaRwpX4iz+WW8S0Ok1c3mQOY2v1lIyyn48d8TlJ/jyO53HSmh0fjWjDhtw/hkH4kPsc8xrNFqfC9SN1rXKSKeDnQ03keFMdQurar2sCyqp+YsnLy+Jx6pGRYn1Cn+BImfn67czx5eNyels+4ZovFdP4hF+yeIqu5uAx4Df2OYdf4JPBL/026dCeNvLL8x/XN0cet8i4ND5TbqAOyPiuvAJ/PJHhniU3M0+nj+QaX/+I5PPL0Wat4Z4hqoF8nXqCo4DFxvHwI74jxDQaKVxMhfTA8t6aU/K6H55uTwe4kSbWTsQSxMdRg9OKHbGReB+Hxtu/ZhI3vIS365jzy7Fs1zNNqNL4Yg8vVMRILCl7B+ICg/rln1L6x958PlnboGOnr82P9M7R/ZtIgY+VCgFA8AZmbxrQqaEpc+yqf65PK3tcZTp/EiwEEUUSUL3yVRrkUgGXi8J1TSq8+sRQDe2OIf/AMRs5r1+sm0zIINK+oZ74XtwOuZoNT4q+qjOpgg02nv1W43VXzyW3NJDH8G08zMZ5dRKCSQrSnaPkBjofDdLpWvT6aFGAqyln75zvEWE+qJXxV4Yhx5cak39cbptZp9FpxHGZp66s9c5nyn6vjccLxP/AIm8Tg1MunRoYtjFbSP2Pxzs/wDDzajW6CPV6nVSySFm4J44+GcXUeGRavUy6kNbSuWKHtebNLqpNJphpo90SKT+H3zXLlPpOO5260mr8Ud2XT6FQoJAeRqB+OW8RM0nlrFr49Odvrr1En4VnGaeSQ8zfViTmmOEGmEp3fAVnH+Tl9R08Y2aTWR6OJ0fUS6l927cR8OnOLXxxlmtoqjA6Xzi4tLGGCt6ieaJzSIkToqj5DJvK+zol/FZJmHkQSAd/TYbOjpJ9WNGJBAJDuO5A1GvhmNj12gE/HNGil1SaW0RZCHO5ehquKzfHl2mdN5hh12nVpoLDC9si8jMreFtCSdHqZIf8jHcv2OaBJMyLNGKDCzG/FY+F3kjDOmw+13m/KxjHC1Wjc2dZ4esv/1dMab7ZzW8K00zVo9YFf8A9OYbWGeyrEajR6fUrU0SP8SOfvnSfJYni8jIPFNApWVXaL/MN6HE+fo5/wDG0xib+aE8fY56xNCNJE/7Nvc9keU1nPh1ipI0M8Y0M56Hyxz9e+bnPfpnHIXwrUV52ikZx2sFG/P++bk0eu8oHxBtJs/+uRY+oxPi0Xi6Au+oeaD+aI19wMwweJnyxFrIl1MPbd+Jfkc1ls06dmE+BadlQiF3PcWw+5zqPPodPCrsVjj7EDj8s8s3hsOrUyeGThj3hk4YfLM8Os1nh0hiO4DoY5BwczeHl6q7j0c3/EOhSQeU7vzRO2gPrlNT4hqXUzaOCDUr/MDuYfTOQP8Al3iPT/otR/8AoOZ5dLrfDJBINyjtJGbU/wC/jicOJ5Vsj/4h1KyMs6XGeCqkqR8srJp08QO/R6xpH6+TM1N9D3xY8R0+rUL4lBbdPOjFN9crL4TJs87QyrqY+vo4YfTNZJ/SbVV1ut0JMGoQsneOZbGX2eH63mNzo5T/AAvyh+vbKReKTInkauNdREOCsn4h8jlzotHrPVoZ/Lk/9GXj7HL6/pFSviPhTbl3LH2ZTuQ5b9o0Gs/8TCdPL/6kPT6jFrN4h4U+x9yA/wADcq2M8zw/W/4qHRyn+JOUP07Y/sVOg1cBE+il89B/HAefqOuSPEo9QNviOnWQ9PMT0uP75D6HWaM+dp3Lx9pIWv75q0xk8TlMOq0XmyAWXWkcD431x/Yz/wDL0mO/w/ULIe0bHa4/vl4/FNZpb0+sj86PvHMvOPn/AOHmgY7NXGhq1WQ0fuM6cGmiGiWLVNJqWIqnAoH4EgHM3nP+rJXI8nwvXcwyHRyn+B+UP17ZMek8W8Pk/wCnDuvUGM7lOdTT6aCGbzdPpkR6ri3H2NZdx4nPIQkIRQaDyy1Y+Sj9Tmf5PpcaPD9Zqn0wk1yRxDsWO0/Y5ofWQkAUx3GhYofc8ZkTwyZ4gs+rYNdkwqE+l9cbp/CdHBIJBFvkBvfIxY39c5XGnM1Go8PncmLTJOzddiF2+4r9c1j/AJhLAggh8scipW20OK4Fn881S63RaQbWljXb/Cvb6DDUziTwwzwsQHUMp6GiRjTGeLw3UFi8+qA9JG2JKrj+Y2cUNN4XHIu5TqZCa3SEufz4zRopVTQuXkG7nqeTxnLWRUYOb9Js1mbzk9tTjrqarWnTTGGKJRVc9vtmvUSvEqeXH5hZ9vyFE3+X55wtTqRPqGlVSA1cHJbV6rUCizEeydM5/wAk+mvB1BNNcwmeOJSlR0eQeef0zC80EbRPJJLPJEd1gUCa+OIGkmdgTxX8xxy6Feskhb4AVmfPlTxikmvbczRRrEGbcT1J+eLWbVygEPI3PUZsXTwIfSgv3POXZwgPtku33VJjjaVP+pjQt79/yyf2SC+Vv4dshtUvY38sS+tPZfvk6i91sGxPwqo+mUlnCITxftnOfUuzfiNfDjKN6l5rnv3x5Hi2NqFKg2wPscU09j5/XEDgVeRY565m2/TWRdnPNnKA37YfPjJBXtzmdqgrvXaQCp7HKRaPTJqElaHlTdDkH6HGHcfwi8ssTHqQB883x58p6rNkvtz9ToJd0zaaRAknWOq/0zGkGv08iIm9dxoX+H8+M7byaeLh5lB9rxc+pnh2iGAyo3G5el/S87cfl5ZljneM+qpphrRIyaqJVodR3x5Ff3zO8XiUr/vGj08f8RU2ay0a6bR7pJNWzg9BI15z5cZe2pacpIPBIOXEr9DTD2YZkHiUEjiPTQSykmrC/wB86EWkeRQzK0XuG7fnmc5RdlZX0uikcO+mVWHdOM1RJA5KoVJHUVyMu2mjjA3OCevPGZdVqodLGwhIWViDW3r8c6cdvtm59NEumVlI5UHupxR1WmhYRpKCxNAXecyLVyTOQy+e3UbzSj6dDjhFJJMkszraG1VRSjLbx4+zus0sOqSRpCsim7LAk/niItZPscuoIuiG/wB3ndjbzSwX0sougeuWWAyMCY0JHdl5zpOUsZvth0EEmphLsa9XAPHGbl0mzjbz9TjJGSBfWeewGJbxSKPgAn3A7Zx5cuO5WpKeNIepIB+WWGniXll3H3PTObN4oWW4zyemKl8RkljCkfA175z8uM9Rp2gUBo+ke3TKS6yCH/u+Jzh/tBYkhyG9vfMmonO8vT2eCO2Jzt6idO/qvEAYP3Lm6siqH3vOTLqQ17nJHTr0zO0jkAqOosk8Yjc66gBqPNMOuZy8vZuNZlA6N07G+mRN+9Hr4r4ZVpPLrYpZu49skMAbdaJ7HjMZ9qW1Ww2Ch2Fc5Kr+5BNPzf4un1wAWht+XJ64slPwjeO57DN+2dMJXc3O74c84h5Oauz1A75Z3orShT2+GKcq207bIFWbvN8Ylpm5b3F9vHIBy4lG70C74wWJJE6AKRyeLGZX0zq3FlPev6YnjU05nUC6UsDXAyrMx68CqFG8oYkT1EUB3vnLQwStbonpP8TcDOk4z6ZtXSLf6mO33+OXjSINSLvbtQy8cI6FmlPcLwo+v/xktLHGpXeo/wAsQ/U//Oanx8qAq/V2EY9rs/bLbVQWwAB53S/0GZzqjuqMCMH+Lq33/tin9UnpLMT79TnSfHx4jS+ou2AaUjqz8AYgzNJ/iElR0A4GOh0Uso9Z2Ivdu39Blw2k03P+NIPbp9/7DNb+DNHBJMw2R8Hp7f65p/Z4NP8A+IkDMP4F/wB/rlJtVM6fiWNT/Cp5P9fviI9/JVQfiRdYs/aNLa3okCLEvueSMQZH85ZEkdpAb3/HJWJQSZGs/ll96/wfYZm85PS5anU6qfUsP2yZpCOg9vti45UXouEsqzURFsr265C2vQcZi8qJkDsSSDXtWQobjj7jJEzDiz9ry/mWfVRPxHXM20yFEkEivthddR98ZKgBHPBxRtSd2J2YunJscA5YggWD398XuXbY4/TGBh8/jjBNH3ODEbSbvEukjymvQoqjjkgYvcrrQ6i+uMXKWDvNAXWX08TsWEgAHazmpY4lO6EAe5NZYyhSAUUH364bnD9Zf2aLeGqvfHKldKIxqvTWrIB7MKy7iVAWMSV78Y1rIQ86qjLEqcGyt8n443S6rWtuWGIDnhRyBmPwx4m1iKy8E9At3nqfSoutqjOk6c/pnKTSeH7JyVYkAkUc87qxYU2o7WTnpfEZVh0IfgncCBfU55WTdKyoI+egzn5d4zfbPraGpB4/CvTvxm7RwmWMkEgjoARnM1BHnGumdrRWkSyCdYz/AJ+/yGdOfUXg6GgV9LKnmOFV/wAPwOd+apIles4A1WobTWoQkc8Cumdjw7UnVwEkAAi+uce3W9wAAUchhweMGDKxGSORz1y1hknj8xWB5BGcSWMxyFSOR2z0TqS3B4OczxGAhy1fXJRgTjvjBwPSL+eKAroOfjjY/duM51p0vCNW0Eu2VyFI9HsGz0RbawkH4Tw49vjnj1cbh/TPR+EawaiPY5DPZ3fL3zp8fL6pymzXR+GLkUBjuFo/pYZKsobyw17enPUZcgMpB6HO8ca8P4toG0GsZALjb1Ifhk+Da/8AYtVTm9PJ6ZPYfH6Z6bxLRJrtKUkUtLFytGifrXfPIPKiml0sYrj1Fi361+Werjy8+OOc/wAa9b4roR4hoigppoxujb3/APnPIJpdRISEhkfaaJCk1no/APEjqI/2eShLELQAVuX2+mJ/4l0JZRrIixjag630+OZ4W8b41eUzts8D1kk2nGnnIGoi/DbC2HxGc7x3wyNJP2xLjic+sBdxVvvnG08z6adJYztdDYI/rns9PqIfE9D5m0FHG2VPY45S8Ls9Lf8AKa8totZDoJxNB50jDg2QgI9iOc9JPFB4rolkh2O1ExFxYB7qc8z4poH0GqKHlDyjdiMf4L4idHqDFISYJD6h/KfcZrlx2eUSXeqySTamCVlNQupo7IwpB+gz0fgXih1KCGY3qEHU/wDmL/fKeNeHrrF8/T7W1C/iC/xj3+ecqDwvWxyq6tHEwNi5AWH0F5LePLicbZcrT4/4SIWOr0y/un/EB/Cf7ZzvDtdL4fqhLHyDw6fzDPT/ALYfJCzoG3LUlAhT8fVWcRIvCl1AjLK7OwCjzr6np6Qf1ycfk6zkeNl6d6aLTeMaAFWBRuVbvG3tnk9Top9NqWgeNi46BRd/EZ049b5StHodHMVP4vLhO0/NmP8ATHr/AM5nUeXp2jBHWWehXyQDM8ed4/8AFvGW60+D6jVGAw66FwqrQkkWgR7G85ur8L08upLaTUxiM87TbFT7AKDm1vCdVNKWOphjFAUsQc3Qvk/G8avgURWtRqtVP7hpKH2GZ88uxbN9smiZPCGO/UOyuLKMqxqfj6mB/LK67xXR6xkWRIpnXoE3O35AD886sfhOhjKKNKjBFpd43VyT3+ePMml0wovDCB2sLk8u9VwwJPKR9L4bIWYkV5SxkdObbd741NJ4tIPUsEQPZ5WYj6ChnVk1sCaX9q37oVBJYfPOaf8AiJZGA0ujnmsjt/a8m2mGR+ET+UFl1pVi+7dBGEoV0y48B0bENqDNqW95ZScck+qm8OMrRfs853bFftwau85Un7axA1XjEUfI9MNk/lWTf7MdmPQ6TTKPLgjRbs8cdOuQ/iWhjHOpir/Kd36Zhgl00ehOl82bVb91tVEgjnM8C6NA3kaCNitcu5c5Ni46418MmhbVwBpI13VQ5Ne2Yh4n4hPf7P4a6j3k7/pihrpzCBDtjQfwxpRH0xZZ5AX86SRRyRfPyrGcvqHTpyPqW8OAlmi02qYckMCF5/tnMkghcH9q8TmnHTagNfnmcoXVih3ADj3HzGZdTPLDDs2hu4YDvkznKu8XWn8R0Jji0phMipQAkauR71lF1UiGtPBp4D2pOfvnE1A2Dc7FwaFdCCRkw6llJjDebGO3cfLNeP7WfL+nR1Wq8Qf1DUuCOqji/tmWPWtLJ5UlLKe98ZYamORFV7F9Ax9VYt9MjNvVrsVfRsvLhx5TEnKy61CPy0rzGkJ+HTFFnjNq4JvkXzhoVZAy2GUc7r5+2V/Y5VlZ4/wnn3ycfGdVeW+4cpWTn8Le2Q0hU7XQOOxzPIwRiD1HXM663zLije3Y0vFAfMnJyix2fIBUFCK9x0y6BlND8sToINRGpE8isD0rnNgSq9s5a2lGBot+IdDjiSV4xfp6ZRga9JP3yobtLEXxmiJdhBs38M53nypYC7ska+RfxRMMuDtpPKSPSCPiecdJMyoPKCs1gMCegJ6553/mRLfhcYwa9q9KMb79MdwbPHvEZfCVinip1d6aNuh47e2P0nix1Wgj1g0sgjc1Q5Irqa+ecTxF5dfBHFKqARtuBf3zqeDOdP4XFBH5buhbcgNcEk8ffNeXG9Jlx04NTDqV3QyK4711GGo00OqjMc8ayL7EYmJoNQZNimKYrTcUwyYBq4pAkrLNGf4+jD5jvl/4ywNoNZ4eS+glM0X/AKMh5+hzDLp/D/E3ZGU6LWDqCKs/L+2ehh1UE7MkcgLKaK9CPplNZoNPrU2zxgkdGHDD5HNznl7Sx4vW+G6zw59zKdt8SxnjGxeKiVBD4hCNRH03fxLndeDX+HA+Xet03dW/GB/XMEmg8P8AEwzaN/2afvG3S/l2zt5S+2c/GGTwlNQhl8NmEydTG3DDEabXavQMYySAOGikHGTLoNfopv8AClVhzvSyCPmM6+hh1HiunB1umjeIcCUttYZbcnfcSf0wbfDvEOVP7FqD26oczy6PW+GyCQblHaWM2pzoSeAwBmEestgfw7N3H0zoed4f4ZD5VkWORLL1/wDbyfyzN5yeu1krjxa+PX1FrdKZnPAkiHr+w64yb/h2csraZtyN0EgKEffOhp9Sk+pjOm0lsCB5sen2gD/uP9s6H7PLNRlJI9na/wAun5Zm/JnpfFzPC9LqVR4tfOoQGvIcCQke/Bxeq0HhMbNu3w82GMgUfKjz+WdX/lav5olnkKPQ8tTtCj4Vl4PC9DpuU00YP8zCz9zmPPvVxhGsWGNE0ek3Bl3AwQ33rljQ/LL6dfEp5AZYvLjvnzZbYj5LQzfqtbptEimeQID0464jR+LQ63UNFArkKpJc9Mzq4TH4RIR+/wBbIb6rCBGPy5zbBodNpowsaULJO4k8/XME03i0krhBDp4gTTuRZF/XCcwyaCPT6rVPI6nczR9W65LZPdWR0V1Wm85YUljMh4CqbOYtR4wI53gg00k0qGiB0zAh0mnttLp9snaR2JI/tlzrdQ4P7wgH+UZzvy8Z67anCt8k2sl8MR7TS6hmNhzwos/0rMmnK6fULPqdc87oCNo/D+eJ8qebkoW+LcY1dA5ou6r8heY/k5WdRfGFtLplleSLSRlnO5mkO6zftlW1mon9BNr2VR/TNq6SFe275nGAKo9KgfLJ/lfdXqemaCMyRkSwgH3OC6JQfUSR7DNDSAdSBmaXXwx2DICR2GXoOXTRJ/AD8+cvagUBnJl8ZUfgiY/M1mWTxOZ+oCiugOTYO88yrdkDOfJ4iy6jYKK9syxyM6ixZyTHGWDOp3DucxeTUjW+pkPcD5ZnKvITvkY+15ayDwtjDdfFZPK1cioPp23ZySVvgZNWeBQyRGeoGTRQj4ZBsnGsjL+Lp3rtiv2zRJe6S2Bqub+2Xumiua6nLbCCLG34nE/8wkk40mld/YkUMdAmtZr1RhCH+FbBH1y+N+2fJZvLjXdLKoHuTmZvEtLHYiDSkcnYpNZWXR+GxBlndWY9Cz8r9sf69PIqaLSCRSCSUAB/1zU4RLyqofU6mNjDE0DdAz/2xX/LtTKf+s1hKdwnAxp0/is8hDyRaVK5JBJH+/nl4tFBp492u1SvJ2czEWPhm/Se2Yy+G6LavlbmUcHbuu++O/atdqtx0mjev5n4H9MfL4pp9IF2aGQtXoYAG/rlpZNVqWMTKYD1EkZBH37H4VjP0wvR6TVyqf26VVW+VVe3teUMXgWkJ3yB2vgFi1fQcZkeNkUjxKaSUuRtAY+muubAmm/Y4o0TzFSyoPa8WyX2Lya7UxyrFo4VCKh5cdKFgcZkmn12ojHnav8AZ3Zvwp6fTX3u/jldPqdV5+2RWHXkixlTAus1WzzpAw4Y8UMzotNHHpHOqjdmk2gEDkdOScXsPiFTE0B6aHN51IodOgAkk3EdhxlJdU0TD9k8tRXRksk/O8z577q4RDojANwXYD1ZzRxw/Z1X1SFz7DgZin1EszK2qatxragoL8b+OLfUruAC7WJqmFWPzzlz6uzsjuQT6dWCIAhIBrDUa+GMlFfdJRIrpnDWXzHKq5DXR287cC52CN3cKffocs+W5lMMln88nzZFYE9A3TE+lSRIhJrirqsGnY3woI4U/wCxlCQR6xu+Ibj6Zzku9rpcqqG5j4boT/Q4tZf5d7kdLxsg8uMbF56fEYpYw0e8B/SbI986zM7ZVYygD1qVYgUM0xnZSm1BHFiw2Hko0e8kR11F9Ri5FDMGUWRxY4H642cuhczRqFagaPUAZRX08zWB04/CB+mVJUMAN31Fi8S8YBuhXwOWcImtfmRKo2xAn3JPGUd7YluR8KF5ljkUAqztx7d8t5sT+n8IPYdsvhhqWkUkBfVfU3kSMwHJ4viu+BYqp8vn64K1miDuzpn4mqvvZR0A+I5xkMSvGwItu3wxwhmFb6iHu55+3XGIiDcyqz+7N6VH+/nl8eVnTJCQqWpIy7qOq84wxtx5sgQD+FOT/bCTVIBtLlh/JGNo+/8ApiG1Uh4QCMf5ev365vj8X3RpbZH1VI+9yct9v9MU+pDt6EMh93ND/f1yselfUX5Mbt7uxoZph0ESkebIZWrlIh/XOmSDFK8rkKz7gOy9B/THx7W0SrFC/n7+ZB0I9sdMNEn4kUFeAkZ3E/M9MW+ukfiEJCo4u+fv/bL3fRgGiWJb1Eip7dr/AKnLftUcYYaWC+LJI4r5f3OYZG3SGmLk9/fGrFI6hXfao7YyTun/ABWTUPKR5zMyjsOMnymk5VQo+ePWCNF9PX+bFEspojp398xfkn/qufq0cSRnk22SzEE+n65QyX+L8sgOORXHxzndvtr0kGwQQAfjlCOeOPfJAYPxyMqVfndY+YxEBX1cNyckBh8PrkbPTYNnKjeTW0/PKGg2uV3MKsUclVNcA4A9vyrIi6uADhaOKIGVi2knea+nGWdAo9Q69x0zOzcVMUKMdpoDuc3DwqN9p88A9wy/65g2g/gPPxzVo5TE1SKrIfcY5W/SzGp/DZEX0Mkg+IzHKt8FNh9iM66wQTx2pNf5TRzNL4a12srFb6Pzklre/jnKgUek8fDjIZ66KT886cXhyxuvmPp3B6kMRWP1Xh+mmjEkUuwjgkfh+2XzkvayWuIpd3CopZjwABnV8P8ABpZqfVMUXrtHUjj7DnI0WmOhnGoeRGCHijy3UZrkln1zGOYHTw9lB6/M48oxlc3wCM+dIwAC7aJPXOxKqSq0b87lI2/DMWhSWF1UnYSu6zzzmjU6uOKF2Yb2WvVnXl0lcfxORiyRhrCLXWznOBf1SEn0m+nB+uX1UiyzMVNlzwPbF6sCKJFFDcOQDfzycJ91m1kJ8ybqBZ+2d/w3S6fajOyuxs2QM4MCCSSs66xSacAowoivSc1z/GuHTpy6qHY0Svx09A7fPGeDaqOJxFtYeqh8jnHmkkIAeh8Fy+mlI1CsTXbjjOc4ty9vXToN27vijxk6eT9o06s3UcHLcDthn0VYPF85m1skdqrsAzcAE9c0OD1BAGYtUqzRlHHA5DHsffJPaVzJozE5BsfA4sMt84ufVarVMCDewVe0DKiDUN+KRgfbnF+PPdWcmzoP5R8cfo5nh1MckbqaPPI6d8wQaIlrlY18DzmwJEtBFo+5NnOd8eN3Wpr1GlVJdMpioNZZT9c0xPvW6r3HsfbOH4XrX8zyGarI2E/p9c7DML86P1K3DD4+/wDTO/HlOU2McuOLyCiHHUdfiM8x/wASeHiGX9rhFRyn1UOh/wBc6mr8XfSsFlSOMmyLLOSB8AP65gXxbUzHZp4NVIDyKiCDr2JvjO3C3jdjlZri6OPVrMk2lilLIbUqpN568ahG0y/tMRUTL6om4IPfrmQReIz6ezEscnWppS9c/D4fDJXwrWsv73xBYx3EMQX8+uXnz8ms6xzB4DulbZOBFfpUIWNfHt+eatD+y+FSORq7JFMjuoH2FnN0XhGlikWWSeeZ0NgySE84uZ/BdEzPK2mDnk3RY/H3yXnb0kmemSXxLTao7Nn7WFNqEhL7fvWPWTUfs6nSaJ0Ytt2Ntioe/Axcv/FXhUC1GXk9gif3rETf8Un9lM0Ol4qxvbJ2ufbZ+xeKTEF30sJ96MjD78Zo03hssLbptfJJ/lChF+wzyWo/4r8ScnYY4h/lW/1vK6LxTV6synUauU9DW6h9hxjLR6T/AJT4PpBu1mzd3aaXqfvjodd4PACdIIiQauKP+tZ5HxV/M0cRBslt3X4Z2f8AhGXTx6F1l2+Z5hI9PNUMtmezj270mqhiSN5NQEiYWD8B9LzFL454cGCbml5AHcc/PKeKavTTMgm0nmCOyPM4HOYz4l5DDyYIYF45SMXnLzm5GpP12PENRqdMFGk0/mszURRIUV1zmyarxeXh5NPouOjMt/bk5hm1ks8h813IbgMWoYiVXFCM8dLsdcbyn0nTv6yXTz+HppptWS5UB3iBJJHX75yxp/DEsmKaejf7yTaPsMxxaqk2y+lx0b4Y0sWmQttG08igd31rNePKzqrLN9NreLGHTrFBBDHCnQdR+eY5vF9a6ApMyg9AvH6YyeETrdlkvp3U5ifReWysPVZJJIPA464nCe6zeV+jtPqG1Z2vPbjs3JObpVUlpIlv3TOHMkYNrJ+8HQBc1abXurqk/pYdHJzN453Gpy3qok3xOssMhU+18jN2l1H7V+INDKBYI6Nlo1WRiLUS9VIPBykc0EriO1SUelfbOnG7NZsy41EDzQrgxyjo46HIfcknrPlORxIOjfPIWUlDDqFBN9crLKsJKNcyV7WRm9TF2am9f7t+0g6HESg+YHc0+2gRyp+eNjvYzxHzE7xnqPfAJuS4XsKPWjfDrgZHkRWVdZArezVY+dY7ytNqFBUBfZlFZSWaBoxIvQ/wMaoe4+GYfPaOZDpQzIwsiie9dM58+EvcXjyvqtE2idZbI3oV27h1yqN5R2JEZK53DqBnSgZzGHKbWPY9RgY1MhcLtkPUr3+mc+POzqtXh+MMmn831A+rqSp5Ga4mAjW5TJXBYdfqO2Z4/DpFlZ/NckkmlUAc/wDzmvSeGjT+ob2P+ZuPsM1zs5Q4zDbjlh2Span5jLQeH6NOYY4wfgLP55BjW6eXisXK8Glpg7EnjrmJwq3lGl6i/C4ruCcjcx7cYnT6uCR/LA9WbNvHSsl66X2TtLdQcYqiskCjzk/EDnGg2c5UxAm+AcYGPfIpbs41MKbThu5IyBHRvbmijhQA6Y0xz5NObJT1fPrifWrexH0zqH4ZDxq49ag5x5cPuNaVB4kwRotQvmowo8+qvnm7QzHzFEOr8yH+KOX8a/I985smkYG05H55nIpuQbHQ+2WfLy4dVfGV6ANo9XP+8j2TRNwXG09eKPcGsZKdXFMzoEmiP8HRh8j3zkReIuqhZ0WdQbG7qD25zaupmmkMuj1COTydPLx27HPRx+Tjy9Od42Oh50e9Y2YLIwsKTzmLxLQQzskv7OrSg/j3FT+XXNU+nh1MarqI1JP3B+ByFi8iFYwzOAeCxs9c1Lnplnjh1PA84xrVbUH97yuq0TTQBIpNr3+OQb6HwBzaOuZvENS+l0vmRwmV7oIO+JboxjwRHr9q1WonH8pbav2Gbk0emhfckMYYAAMRzQAHXOV5/jU7A7ItPF1JPFfe8Z4qmk1kyeZqpAqDlIud113+mLc91c10o9Vp3mESTIzm/Spvp1zBqPGhHM2ng00s0qGjQ4B+mY9M2j0TmTS6f94OjSMSeeuTJrZ3v17R7JxnK/LwnrtqcK6EOp1Uvh87zoulmNiLcenHBP1zlvpUloa3xKSYnjbH0+5yBHNK97WPxOaU8PJA3v8AQZn+Xl/6xfGDV6uCcoDpo5fL4UvyB/usV+2atvTFSr7ItAZsXRwpR2gkZcCNBwAMn+VndXr6c5dPPMSW3H4k49dATW5wB0rNJnrpziJdXtHJAyeM+zaamkhX4n44wmJBQofLOZJ4ig/jv5DEN4q+30RqvxPJy7IOs04HTFS6sJ+Nwvzziy6uaS7kYX2HGIosSSb+eZ80dd/F4V6bmPw6Zmk8Xmc/u1VR9zmMQO68Dj45GwgEbbr2yeS9okeSVyzsWPxyACT1BPxx6KOtV8xltwH8APxyaeOkg1djjKstnpmghCnAF/HFhN3FAH4ZC8SQHj5Rqxkeslv1+oZVlccKoJ9zlzGlWwxqS1pi1Ub8EFD7HHLIvBbcyn+UE5zmhPVeMlWkje0ZlPuMkzWvJsPicCttjR2YGqrnI8zxGYeiNIFPdzf+/tlP2+Qr6q3D+IUDhsbU15WvdGqiHHPX3zrPH6Z7XGleJhJqtcx+HAX88rJqvDo39EKyMT/Cl4Lo9LEWbUebqGQbmJ4FZqi1Wijid9LCX2UCqLR5zQt5Os1KJJo9iJ3Dgj8ji38Mn2M2u1jeWBZEX/xkSa3VzQ1CU08hblTydv8AfL+XL+yxJLNvksly9Hdz8cksXCD/AMj0caOoLkjcpILFvoc1S+K6nzlji0jLGSu6VugBrnj++c+DUhp1jMK2tgemq/LjNGrbUTxMi7Vv65Lzn2ki+mOt1PnDVvH5RDKNoo/bMJi0ejkfTsPNDEOfhV0MZpkmiUpIb56DNUeiOqotAgru4x51UNIohMWmg2UpCE8AYrRvqRuEtj25u86UeiRR65PoOMbLGsUJ8qlNdeLyWW9q576Aas28RNfxMxGM8mHTqUdiSo4UcD75z31zxOQrBmHDEfhOZdRr5JZbdEI7deM528s9JsbTrNSJFkijSAAVtIvd9f8AfXFvMZGJkI9Q428V88xpqFflhtY/Hgf64OZ3obCqr1N1eYvleqNDPSWpa7/F1sZmYs/4zXteLbzhX7u7HFdft0rKh3bkggDjk5rjwxNPAkdfQxPxrM5SVjbkqf5j3/vjFkIpmNdjzlhI7sOAb5+WXuIq0UqAUvBF8EA/TLI7mqNcfxdb+eWeZl4CcUQOP9MWWYk76F8bTytYktiolWzY5YfxNzX+mSplG3cqn24NXkMRRCjmu3fLx7ZNP1Io1171msuCyyChvKr8iTkGdFJA4I7VVYiYBPxd8oEEoOxio7C65+WXwnumnTThWo3uPucpuDN6lHzzLyoKhrGMhi9IZuvtm/GSM6N21qTkXVDHspdRZ2nuO+MjjaQ2kdj+bt9TlvLUC3l6/wAKC/zP+uMt9RNZpNOsiEsVXaO3U4yLSuEH7shT/E1AfnmgkReoKkPxflv7/YYiTVIWJAaU+78D7Z0nC2diy6aIHbuaRjwFjFD7/wCmXMywrW5Iq4pOW+/9zmYyvKpDy7V/kQdf9/HFrHZIHX2As508eMQ/zmazDHQ/nkP+x+uIdpJTbsWroSeBj4tLLKaSM0OpPbHeXpIOZpPNkHZOR/bHl+HtmjWR1qNeDxaivpeatPpTBUuo8pVrgSfTn498ltZO6kwosEYH4iefuf6ZgJeRrJLE9zzly/Z03z69W45l+B9K/bqcySaqSSlkcrHd7VFD7ZIWd1Cn92nsBV/P/XGJpUWi3qOXeM9ndZ/8TiKMgfzE/wCxjVgShvJB9vfG6io1UxlSCKo4oNuXkj6Zz5/JvpZP0y0j/BQ+GQ1uQAOT78YsgEbR7dTlGU+k3ZHQg9M5bvtdPaMxX5ko96AxRfzAAWHzrIu/xbuOOnXJ2AkEGq7YQIoJssOtG8s8I29aruMqpAu6H0yyyEEgV8su1ZUeWez7vyy4dxwDS/Hpipd4cMFJHcA5CzWOhHwx2LMaYULHvhtPVQPplCQLtTRyA4v0nn2y5Req6A39sLsc5b1GuxrKshJBVgPfjIgUCjt45vLuSUoAEX0yAdrVVjJLLxW369cmd6pkEXmMbYp/3GsldPPuULIjr8TRyBINtEcVi9xAO2x8cuL06P8AzSaOh5akVXGXHizPHQj9WYdPG0zBVYW3ueM7Wi8GVDv1EgZf5VHH3yXpZ/Q8PjMytLMQTdbRz981tp0b8Fqc0jYiER7QBk70FCq+Oc66RjfRMoJ9LH4jAGvxjaM6scUTxkmTqaB6Zw/FV1J1YSMo0IHQdPvm/wCPy7tScgJHkmjcxNGa6NnM8T8R3q8LRLV1ffNPiOok88oBShbBHfOIXOolWSYMYd21mBo3nS/5Y4qAhZPUPLBU/iHw65jlYyyEgdT0xupkU0q3wACT+mUhjbr7/C86/wCsT21aZgAAwf09AOmaFm2m6s/HEIwVeSBlhybAzlXSGFt7FjgCVN/plLA7ZNk9sD0Xg+qZh6z+L9c6LdffPL6CVo2K9D1AGeojcPEre4wVUri2iRwQwsVjuuVYkZmjjfscei1ilhuil49XY5EyGKQjt2zoayP9oj2sSK5FZjf95CAwO9eOmZ5/5TTj0zMSObyBuySRtOLQ+/5Zy+nSnoTYIYg9qz0fhmtE0Y3ADs/wbsfrnmORyov5msfptWNLMDJRVuHUe2a+Pl41L3MeoCrZJAsE8/XFvqtOn4pkH1vOVq59Lr5vKMs8caNuDohprHS8SdL4Zu3JHqJ37FrVc9fWa4yOumsj1G19NIHXcVYj3q88Trf+IPFGmkQ6krtYrSKB/rnpoXMGnEaQxRANutRV/PPJz6InVyu9m3Jocd/fJx5QssvREeq1Gp1kXnzSSksB63J/XH+MxeW0R45B6ZVdGBMHQ7ACCB1rN0sUWoVfNLyEdLIAH2zp5RLLccCjnXgkSTwnyVDPMUI2opNc8X7ZoXRRgelEU+55zTHC6CgfT7dsnkeOzHn/ANj1B/FGR8+M16HSbJKmkVUbr6S2dV41o3iTEF+Iybas6dqKDR9YYY9rd6G4ZWTRi/Tx8RnMh1DwnrS9x751IdX5ijgEdqN5y8bG+r6K8qYErI1j4jEyaZ1EgLbg4FGvwkZ0PMJHKXkb9pP8vtjudpe3Dmhcja5JI4s8i8WsckRBk27QeefzzdrY5PIIA/d7rPq5Gck2oW+V6ijznaWcpjleq2pDFqJ9jjiut3R7Xj5E2w+TwGHKkfxZhBSRbK+o9OTm/SBWj2PypAF91N5njfG5Ws2dOeniZSVo3BVia57ZsY6iSd2jCqjVRL0OnsMz+Jxxbij0JVHDjrmLQa1oWEb2y3+ed7wnKbxc5ysucm6bRyQw1uDtdmvr/fMpieVWYtuUdXJ6c0M7Cksg3bgPY8VmeTTWGEe4Bqvb3zjLZ7bsR4dBKjBWZTFV3fIOTL4egnaXzibP8IojGafRslsqGz1YmzmwQsv4gt9OMzd+m5n2yyrKYSy3IirQH8WZof2x3H7khSKJfgV9c6gjYryOPfpk7US9zi+T74nlJhc1y4tNrVlLq6xi75N8XmqPR1JbSOxskhaUX9Oe+aTqdOoNcgfH4ZWLUu9+TA1cCwv9ct37pL/Qj0kKWE0qg9yeT+ePERAClkQDisz7tZJuvanHFnkX8sg6WVmJaYmz0UVnP/H7rXbSXiQWWvi+MW+qiU+kWa4HvzgNHBGA0ilhYHqa8q2vh04ISNUrsOmPf+sT/qWn1bn9zp2AvqRQ/PJaHVObeVI1+d4qfVyypcdnmuOBmM6po2uV6+HXN5yTY3LBp0a5Znc9OvH5ZqEWkjptsfq6E8/mc4rBnSMR+dLKaJCL6fvjF0GsnADosa9SGkJr5AZOUn6S/wBO5tCigQBkNLHHGWZvQO+YYfCZLuXWSEdgorGf8p038e9z/mY5iYvaz6/T+ckayAls0jEppYISNkKr8QOcezFQN4+uTPxdHHf88N1d8gjdz2yRHx/TAPM5pctZY8jKEbeuWDDKLhV75YAZTfXGSGP0wgJ+mUkRXHrUH2rHbgR7ZDUf4slmrrmywFT6RuH54oGm5sEfQ50ivtxi3hWQesAn375zvxfi+SNP4nPEQCfMX2br983HxXTeUDbBr/DXOcs6Qg+lx9cBpDwNy3mpec6L41sfxn/0o/qxzNN4lqGABbYP8uU/YwD6m+wx0cMSdIgfiecZzvumyMcgkn/Fve+5JxqaOVgL9I+BzcBx0rJ3bepA+uPCfZtITRKPxG80Rxwx8hQD98VJq4YwbYH65jk8WjPCRM35ZckPbqmZQMW8wokMOOucN9fM7elVUfHnEyyPJy7n75LzMdeTXRrYLgH2zJJ4iWB8sc/HOeF4LHntyMYqWPhmbzoYdbK5YHj2F5nKMTuJvGGK+2VCAEbWJ4zNtoqVNdcCvp5N5YxkKCynnvllX0iufnkMZ6buOMZGWXtz+eX2LuvdXegclgu26PzygQk/AdMnayWFIGSrMp/F9Di3clrJ5yY0v/3k5N1+E38DkL6ugvJSJ2srzXJ+GUBroRkbN3R6+GNSEvuPFqt3ldCo1GqCP6RybU85PfpECE/zfTJMJLAI/PSqvCGdRIHk/AD7XeN08TvqI5gyiJW3deSL9snu4ECFmkVFcWTXPHOUgj87ULEWoG7P0xk8T6ZN6uzsTzS8Zo0RUwrKyBZDfJXnrj/X36T2waYRlyZq28jn5Zo08TIXfcoRkZVO7rY9snWBJGCG+LraOn0ysbRQxKo3MR3PXM/yz6MUMz6OlEiybh7ccZtSULpA4RUUgMSB1PyzEdQPMUCrurIzZLNptm2TU3Y5QL1y8bb2RjEY1WpMqSkbSLFC83qeaEZv4Zz9IgSVBGN6upBB4IJ7j8s6k+spJUpa42heK9/6fnl5Xj+rKqEYje+1F7Fj1zTDpYmAYyb7/l6ZwZtVICwuwenH3rJg8SeFhQqlqjzQxxv3iWvRu0OlW1Sj8BznN1GtEh4Lcc8dc5us1WpZN24L35NXmZY5ZK82RXB5sdu45zPK8uXu5DZHU/bZPVXLk9jQGIfUs977F9xyBilWSKEF9ovoAScUY3Ys4O0nr8ffMcZv2bVJE3y1yVbnabxZgXhVBFe3fGxzFL32GHBc8jHKyMtl/MJFAkZ12xljJCMC6kxg7WFZrWSIuVDuQP4qsA/PG+YGj9UYC9CAR0zLJLASXTerLx0HUfC8z/t7inEIxKhwSfY1mSYDzWIkJ+PvlpQAFcmwTWVZkAI2iwOa5rOvHhZ2lVU0eeRkovPRqN8tinfaQAGAPNnLrTW5JoDtxm/H7Q5Fp/xdRRAykhZJSikN/MD+mChqALErfTHrFSFyoVe5J+OTMUuNvU1LQ4Bviryz7HjAQsKJNAc9Bjoo1msgM/Y8+2BjCH1yqo/lT1H+2T36gUYlcFjVniyLOEcLmxEm4Dmx/XHoQo3Rxcd3lPH9BiZtUhA3StIf5Y+APr/pmuPxc77TVJdKrV5soX4J6j/bGKkca7o4VVT/ABym/wBeMzvqJVFxxrEDxZFt+f8ATEMHdtzsWPuxzvOEk7Za5dVGSd0jykcCuB9z/bEHVSn/AAwIh/k6/frkW1Hap2DrsHH1OPi0UjoXceSn8zGvzOa2T0M4CqAzLZPdzxlo4GkoKp55BIoZq8zR6drQGV/gSB9zzipNfMwISolJ5EYr8+uP8qGrokh/8XIigfwk0T9Bz+mDa2GEbdNDY934B+g/rmTdH/CrSuffj8hyclNLK34vSPj1x4yezV5Z3mUHUaj09di8/kOBmdbaztJHvmyPSRKoY2x+OROibfSSD+uZ5fJxnUXKUkAkFsxocYwbEBobcpA4Tjrf1ywPDbrI7AZz5c7eliyz9Rd5VWbf6pAEv54sqO5+uVLKtA3yeuYNOmlV/Sin0mrJ7YsWOwPyyFPdiBzxeSTQ684RFryOfninJUjnjL7iWoKWPcVmqDw59TEC7gKe9cjNevZJrLu3Akr9DlkTcwKId/QA4yTSBG8t5lYdNydcpGH07+k7gpsHofnk6vpcp0ehf1y6mRVUdFHU4t4/44+GP0ByWLaj8fJHSzkpBsHokJ+F8Zm1emZZpBYdGHyx8b7hyPy5yBL/AA8g+xyCHilBRNw+fN5d1MN/Y4Xoxs4NciuMVPpAlPEd57i+Rl0kIC0hW+/OVlkaNupPxGXjy5bi6iJZX3BY29PuMHifcd4K37jNmkkPlOwYkgCj9R/bIk11NsdFA+A/rl3CMYR1AbaSv8w7ZdIyzWgJJ6E8cZqhDTEiJWI+I4GdfTeDkhzKVsBhxwoIqjf1yeVp05Oj8Pm1IO5AiAE7ieOPlnV1fhUUGnVAoUlj62PNUO3fm8fqfE9NpCRplWRxfqrgdOg+mceXWzanU73LE92Jy51tJM9n6fQCOS0lBPb0nNxmmRNu7gezZih1TFtkW7ae5Obv2h+PRuFdRnLl5W668fEyKYtwG+jcY++u4gg9gOmZU1KuaIr3vtliycbDXtkVoDB+Lr58ZoEArmPj3AvOFLPr1h1O2AB0rZt5vnnKeGeKap5mjmQpQuxa1887ceHW1z5cscWXUSSFm5bb1JOL1EsUayJGlBirqLsDjDzIo45LDetQACevPXMyo872QSM7STjHKqpG0rX/AA++akjIoFrGWWPYoCgL71jFUdDnO8takxKIqjj8sD1yQtH2GH1zOtK9umXj5BO3DaTkhCAACBmbRcnbRUAN7g53NBIW06rfKjpd5wvKJ6850fDZ9pEfFD75rhd6V216YOLysZPTvjKJ+GWoSYxRvMkqV6hwRm8jnFSR3kHEnBVrXkHkYkuRzdZv1KcFQBxyDmE3tNDOXKZWpdAezk7j3ofTKKSRX3NZO33ORWzRzhCUPfpm6Jrf4ZxlAXm836aUyKGHDDg5043SukwDCj0zBqtKgZ5XAArk5pMxjUWcyaiYSBlPSvnm5GK5i+UzBFkFn4H+uPCKCK5Oc4CibFkHtgmpMUwEjWCet9M7TtrnwzuO1Fsv8N5oijVmqqB6ZzkZiBt5zREzMBfJw5tb6VAOPzOZ5dMCvpHP5Y8SlRTc4Bgw+GT0mONq4XRt0m0oD6QB8O+Lg1LRMHXg+3vnWn0+8Hb0PXOXq9L5S7o6IXmr65nXfhzmZXV02uSfpYYdR3x5kBokCvgM8vvk06tIdwlaRTGbv00bH3rPSaKSXUadXliMbH37/HLZ1rnc3pz/ABDTvvMqW6HnbfIzCAxYGrBPIvPRPp65Jv4XmKXQ7W/cOFUmyrLdfLJLjnY5c0xGoeOOOxvJAA7XmjTRaiZgTFIqk8np+ua00IWy8hkJ+G39M6EUYCqqLtAFVjly30vHj+sE3h0BYNIpY1XLHGQaSJaKRRqR3C85vKWKajimJi7AjtmdrWRcLGRUm0sOeTxlPNRFFcVQND2ympEzw/uUG49cy/sermJMkiJu7A2Rm5ymdpZd6aP2oMp2kL3G49b+GKfXqm710LJAX4DLxeDAsWlmcm7peBmgeG6SED92pPbdz+uX+ST1DxrjJqJNTqRGhcrxbUW+Ob4tKg4cyOeh5rNvmwopAYBV546ZVpYuoYfXM/5cuyZERwrG3ojRb7gc/fH0P4nofPMMuvSINbEihwOOTiP255eYUdjRIoX8sn8f6vk6bNCB6OT2oZUyALZFfAnMJg18rA7REvH4m+/THR+Hs/M+pY9qUVjOMTuibUKVKhl6gkfDMQjnMHmypAsfsnJOdNfD9IrElN5PdzeaHjTZsKKV9qx5T6M/Xm21OonJSnk56cn8s2eF6KdZ982mXYR1cAV8c6odYvSqgDpwMYnrPPbF5WriQE7DI5FmsuV9sNo97zGKoX445yAzHqMvtAGWUA84C+vXplgDwALHtjNvP9skUMoQRZJSwcsrE8MKPvjGN/6YiHT+W7PukYt/OxIGBLkXRF3gF44GMEZsk0LyGRgygc3hFDkqxHTGCH3OWCIP9capXqP+mWSNj+IV8cuXVe4+mVacDtjTAVI7VlaPfFyakAcuB8Myy61a4tjjTGwqnUnILIO4zjSa53/CGGKaaYi2bnM3nDp2n1USCyQPmcS/icIUkPz7AWc4xDE+uya98gRrfHPvzmfNW+XxVmHosfPMr6iaQEs3F/bKhPhQOQQo5IJ+IzNtogFmrrRxu2u+JMoAC1Q7nLom8/4godshFwOnbD0g8sAPjgSRYVbyhU2L4Pe8i2nVYHQj3yqnfdMCBgDtXgk/DKmXn8JF/DBqWBI/EV+IyaQE8nn3yyxvJFJIv4U65XTQnUTKhJAJqwOmXKJaQgWefnld5b1Kpv4DKp+NV62c1TKYtRKdpWFWIBA+OMyGswDdWS8s6bI1Y8BuRZzSVXXNaShVVQpvrjH00ZjiRmZvLFWOLs3lmWaMTR7dOJGbq22u+TGgbSyONzMHUCvrlomnGrCSQl0HBLD0j450A5sBeB7IuSX9Rz4mVFeI2sktCiOhvNMOmdBL5syAum2l5rkZaXws6iTzDHJffmgc1JoJj+J0T5c4k5fR/wBcqcTwSBIUklU9TXXnpm6FUTlIljb5cj65tXQgfikZvgKAxogiQFhHuP3OWcKbHL1GmXUgKS3HQrjdPpJIowkcbbR3Y/3zoiWML+IJXUdKzJqfFIIXVVYSG6NHpl8JnZtQNFOxBZ1Ufc4nXaf9nhDeaSbrngZX/mjPJ6WXb8DmDW6h59wJsDselZx5c+F/xis8uqUyelA3Nbr4GVj1JDMBuu/UaIPwyY9sESkyenjpdZQ6pHXoWLcLfBHzzH/IyJ0aRiyupoFvjWME8SRo0rbm2hSDyAcUXduHcGh07k4sBDIHZwNvBBFi81ls7GsaoLIQKBHAIUc/L4YmSduoBNfe/bKmaTdYHp7Eji+nT6YhyFJa2JPU448IlrUP30kY5q6sjn55mYlLKw7mfjk/0y0bOXvfVfDLqyxqwP4r6A39M6ToI8hmJEkmxfa+MfE0mmT0FXUm+nfJ8xJBSEE/A0ftlVINPusex4o475TKHCSFVEjLTUePjgZQxsK209DmVWdQSZPTfF9vtlvNmjViwXyx+H05icM9GtEsce0sEB3Cm4xSjbAyr/MKHIy8R89l2nkgcdMuYzIAGYKL6+2dJs9nsJTOVfgXY4+d4mRI3Q7Qw3cV71/85rRApAVS/Yk9xkuGUqGpBdi8SrjL5IZYtybWHNnp1yqwR0dxJLDsOnP+mbhAXjUqCb5tzS5RdsYO+aif4Y+fzIzpPK+kZxoAbBXbXdj0yyQBbCLvHc1Q++aC5oukQUf+pKf78fbM0upjsGSZpW9kHH3P9s3/ABXlMqaeu2OOi6KT/KLORuO0MkfHTfIaH9syftTtfkxxxgfxHk/n/TEybpCC8jSN7m/65vj8fHimtkuqS6knaSv4Y+n3/tiTqJNv7qJI1PO5+T+f9BmYKLq7PsOcfBp5J3pVYVwTVkZrZPQS5eVy0jlz7k3gnpb0NbdPT/fNp0+mhH/USgt3UHcfoBwPrgdWtEafTXXNsN1fQcDG8r6TCItLNNZVSBV7iLxgi00JuabzG7qg3V9emIknm1H43Zu9dvtkReZu2pErMehYdPvxl8f1Tv2zyl26aJYl/mPqb7nM7zNJJvlZn97POaRpJJGBnlJPsDdfXtjfKh09VQY9L5P3/tl8uPFO6yBZJVCpGsanue/1P9M0RaE0N7Mb7DgH+pwMgV9/eu5yP2typVOQeucr834vj+mlUSJhDtB6UMTHIzblJo/EdMog2tvHB+eQWJs3d/DOd5avpdVmLbVAPxuhkSEK/Dbh3vnKozJyH68ZQL8ftmRa/wCRQv8A25QsSevIPfLFSDxyPj2w2hgel+4xqIB445HveQQSRXHPN9MkRuCTu4/PLk0o5Bxoq0W4Bd4He/bAQhkouWPc5AO40uwAdbxo2nqq2OaOS2xVo5U05KxihwDff65Ls78owVfauMqsgbldpHxyLIYg0q+wOTbva6o8Za2IsdeO2VVlbhyeOMcse0eliSOl9cr5gV6ZQCfhlnLRWKOSiTtsexyAZlYkx2OxBx9qFJ4A68DKXuv1Dp98Tu9gFvyU64qUyRv+7a/nkwpN5wRyfpzks+2Rl9Vj34zUllAkk22iAa++JmaQc0So6kYz1FtwP3GWKyEUVJGWZBo0UbzadhEo/ECx6AAA9c6cXhHmSjeF2+g+nkMCa49u+c6FkeNdL5m179Jrg3753fCnIiXT6twJU6Dpx2rNZKz2YRo/Dotktb//AE06/isWftnL1vic+rJRaCjnYOAOc63iGkh8iSQqGIUsDXNj5Z5gMGJII4HQ9Cc1ZOPpqadHpJpY2emK3R2i81aDSLOQsm5UAvaP6nMEbzx3IGpgOApzSniercgsd1ccjOdpjpSfs+ijKxG29ic53nyrIWZ7Ldb6Y+CATws5ifdfHpPqy48ObaAEZO/LZLy41rPwtdZGpI2ev58Zrim80WVBX4Y2PRQItyLZ+JvNCMgXau1fasxc+mprOIma2RmHwOWijneSwu49DeaINO05p7oH3650o4gi7VFL8M3w42s8uUfLEjeYg0a7ZsjheIAbiT7e2Xii2J1I498btYr1AHzzXLnrnIqiccn1e2WpQL9THsMKK81fyGHmMOx+1Zz9tJ55tayCG9x8hkEk9WAytEVXOWC1A9WP0yVA2lQOB8cqKBNkXjVFrbD5dsqqkkc9vvj9O5Einao+J6fPM4IZqB4GWIegVok9B1OOM7V6SGa4lYHdXBIx4ckccZg8Pl8yNd3pJ4YHreboyBYbqM6VPsHd165XaT1GNL9guT1yDBOgvcOuc3VIQxZehzuFASQec5usgIYnsf1zPKbCdOXTbiT9svycuR7/AKZBA9qzi2r06kDLxTGOZXHI6Hjtiypa+mCI1nn6ZZcHbO2eOx0rjMZjKNtJ+wymifY4iduvTn8s6EsabLUW3vno41ixydTCken1KgbfNiKCum6weftnE/Z3i05g275HcP6eSoAP9/yz1BYNV5bygykKBz7Cs3LYy5GgSeKILLQ9u5AzoLtNGzXwxnloG9S84EKx6VmtFC4FWDfXGCYnpwT2yfKYn++SNOevX5ZEVJcm75xckaspWRdynt2xiIdxoUR7/wBsaRJXWx7ZmqxiCINuWNQT3A/vjoZGjbaW9OWIYGjz8ssiknkZZBqVgRXXIeO+QPvlY5No2kgj9McK/myDMAb5BBGStn8Js/PGzQiRb7++KSDbR3fbJhq37xvT3+GHkuy0wGUZmR/TZPveaopA6+r8WMUgQmM8ksuNsdjjtwOKZO9GsmGpR64a6yuriMyAxNTi6yd47AnLq7A8rxjDXNXw3Uuu2SWNF20a9Rxq+Ew2S8srk9aNA50QARYwKg/DLtOmZNFpY2tYU3e55P548V0qsNtdaHxyCarM5+qsSp4OUZFHKmx7ZNWeR98sAR2xiaz3Z+OSVbb1xzRbueh9sqIz3bKFCAEqS3Iy6qY7rp8caFUd+cigepwBGJ6AZbZffAUPhlw4HxwKFCMgLRBOMMnHTKBvfpjBbgd8jjtgWA7/AExZkUHhTgMuu15PJHWsSZiDRFDFS6yKLl3C46GsgVkHOZL4xEn4QW+mYpPGtQ34EVczeUXHcdmPQ0PfMc2rjRiPN3Gr4zl/tZl2+f6r/wA5H6Yh1CtY6dgO2Y81dJ/EKqvzzO+slkPXaLzMjMXI7fDHhN365PKqpUjyb2awOBfXJUhjyQBjSFA6fbKlAoHHHvmd0TsUjoNvvlDtDCvyyW2gAEk3wKyzIqOVag68EfHJglokPNWe+Kfg8LQGaGXbGklghiePlkqB5chkFAISPnj17Vk9Z7H2ySpr1fpjIWeR12ozCx0FjHaiNxNK7x7YrNHLdk1GRoTsBIIB5B98lYHMTyqygJV+/OaY/L1qrGswj8sG1Is89Memjgihki3ySLJt3dumWdzUxj0kfmSAOSEAJ3DFlSzDlt3wGP1kTx1+zIwBFUDZzXoBqRp1EqU4HRF/X45mSjLqtOw1UjKhWIVyBx0GQqrq9iLKqCIEW3ez7Z1W0k0qkOhIYc2axWn8FSCQv5nq6AnnNeN3QqPSxxaaWHzXfzasgVWZNUk8LD9mRilfzDOvJFp4APOkkYn24y8baUWAgsfzD++ay3qn/GKGRhEuyIKa5WNbrLyaWbUxbGhYqf5jWbn1KJ+EgD2xP/MogDvejV8c48Z91e8ZtN4N5Dl94W+pJ3VmwaKIH1OzflmDV+IxzRsibmXi64zOfEtQaSI7fY9Tj/HUdWZtLpVsxgsTQHWzlV8QSlahFGeOffOFqpZbbfKzEmsQ8w2oChs89cnl+HTvyeJJHMiliy7uoPbEzeJqZgY0Yg1V8dM5EjgR3XI4+RxZlYwhx71xl2/RrsajxKSVCtBBfbriJJ9VKouRgpPIvM3mEzL6h+K6Pf4ZKMFiTn0+3vxxmP8AL2aZKjN5ZcmhZ554s4l4VKtRIoX9MZLIW8o9FMdk/wDuP98zl6pSTyKPyy91CyAoClrHUn39skKTFQNX2Jy7KrKxC1Z4OLIdHLE7yUIIrpjxiJdTDEqsu4bqBHbnisTMZSSSQR0axxX/AM5pCeYqbuF63XzyQqgMd25eBWTqDJIrxqCo5bgAduMHVov8Yqy3QFdc2L+Ekx8jnk4idt44Wgw4J/388S6FCQhWJ5HUgn9MsjJ0CEA9/fJWEHaXPpWjQPXLvEzLtABNEg3kubkQhynqIFHvfce+RG6N+KgB3vpjliMn+MBYBAI64DSafb+Hm+KOLeM6ogaNHPmq1CvTXv2yvlTgruFAseetD5/U49pVSOh6VXvWa4ZY304MiO3ToL+GT4uXPle4uRjGm3ksN20ijxWMg00LSK0rlm77uQfbE6nxRSrRqm2j1JojL6SRNRFaRSO98gdM9vP/AMX5ePHyrH8nG3I0x6eLzDH1A6Ac5aTTbI9qlYz7uf6dcq87Rja88cIr8K8n8v65kfVwi9sbyH3c0PsP75znw2+29agY043vI3svAyXkdCCyxwEfxP8Ai/Pn7ZgOqnk9KuIl9kG39OTiygNk7mJ7njN8fj4cWdapdXFyWeSZvh6R9/8ATFftcrf4QjhHuBz9zz9sVHHvO1Azt7KMeNFqDWyNTfsdxH9M15SehndTISzO0jHucgILrq3WlFnNraSGMf8AU6hQefSDZ+HA6H55H7TEDt0+nMjdi/8A/wAjG8qEJp5ZNvlRXu6Hr980fsunh/8AETBq/huz9h/U4vUz6thtkchf5UIA+wzOkTuaAN+1Y8f2jYNTEDs02m8w9fWP/wCUZnn1OokOyRzX8o6fYYzyJRGqyOQv8o/rlfJRPUtn5HJ58ePo7JEUtgqhPtxjGEhNTMQAfwjoPoMtHIQOvT2PbKyysaZCL7isxfk5ejFi6xm0H3w/aU+APwHTEhSW/eA9OlYxVjuytHqKznv6pnnyMvp69DkvE0wUCzJf8PfKHb0I59xkRy+W4YGiMi04+FzMpWR1j+HUjMKLPHYdGNEqaHfOjNM8l7mIB4oDJXVtGTtC7SbZff55fLrC4yC3ahfwA6jI8mYgqUZGP8y8ZpaRGl82OLaw6AdB8RlXlctv6dRYPXjM/wDEJbTSgE7WK3yQeBiyhikbc4r265rXUugFTPRI4B9/9nITUtY4DEAmioN1l2nRAIccNXwxQf8AeUPUenx4zfGYnlBMEfS/SNt38sZLLDOFBjABFrtNHM+Ug5/JU8VWVV1Y7SeT2ObYliDq4i3grYBPHGXjOkZ7Om6i1Ibp75fKGOeAYqrlfYdcarpIGDjgC7Oa3WFz6YmUFbHN3imgQqpUkX75NlVniRVQrHfP1y9bhySD1BGUOkbf+5fn49MloZAPWxH5/XNZ9oAGNclfl/bJcbxtNWO565nHnqaFMPgcssjkEkGx2/31y5RZAyqQw4PFA47TxB5owByWAxTPZ6Y/w8H9sho8B9x+nOXulWA87VP/AAliSCMfLp4zTSttYLRAPJzHGXB3Dp75EhdiTVnvmbLvTXTSDp06L9TlmMDrw5FfHMRRpOvOVYMoJIv2sY8TW9vJ3KHK31BBojN2n1cWoH7Pq1uvwTD/AHwc4oaQ9VUcd8v6gQTtocnnLNibr0PiME0enaSGQNGiKAFJJJPB6ZxW0wMhRyYpf5WjIzTovERpt6MoaJzZX2zsxiOQyzqu53ZfUPast7nS/wBONpPDdUupp1AFWdwsHO7Hp0FehRQ6gAZZ2YSbOpHHGWLBKLMF+ecstrUmKuVA9qxUgeVf3Vk/DLPNF1Ubm9z0+2IkkmNHdY+HGXw/WtaY9M+ypXH0HOZ9dNptMPXd9ueuc7WeL6nTLShrP8w4GctJm1DNI8qtIx/j7/DO3D4pmscuWOzD4hKWLw7Cp7b6P36Zvi8ZK15yMl9Nw/rnM00AMADoqkD+HIaKaM1FIFAHI986SRzcm2PsBjAL78HJA20WGT1+GeVoDd0DH74FLPUfPIBJvrgBd7eDhUMtj4ZRwNtDGEbRybyh3Nxs+tZYFCrx6gkXVe2JJCt/m9gMvG7M3cjKQzy6y6tIl+WzID1piMg2eTkhroWK+GTVP0Un7PMQ7elh3PfO6jBgHY0ehzzgFdPzzt6VxJH1uxx3GdeN2FbvSeRzkX2xUbWv4sua2n1Ufe8IhgQbzPqI/MWt3J6fPByffEyF/cfTEGKeMox4r3+eKPHGbJdsq2Dz3+BzA/DerOPOZW+NFfPCu+Qb/hUAZUO11WZVce47Z09LOZFrgMODeci2vjHQO0T7hYB65vhcuM+3SZAjbiLv9cuQ3A218jxkhhIgtuPgMupPQ0R8c7ysYQyFrs8/HKAV8M2EgjgfllHRSNzD7ZUJRtxo8kdL4GOuh1v5cZTy93T7ZfdtO0jt1wKEBjYBvv3ybQd+fY4y93TjKSRE+q+nxwFh1J7k/bL+jaOPVlDQog2cF5a7++AwAV2HzOMRlHBPyyI0sXYPwByXQfX54FyOeoyCh7cH3yqkDgm/bGA/A/TIrM3HXjJQ0QVHONcbv4bxLMbrbRy6jZG+4V0OMA+Rzmh2B9I+uaIpmr2ORT3TuuQEBHJyVZj1HGVKkmwMCygJ+E/TLqQ3fF1xh0b4ZA7Yh7ZUgL24wBGSSDgCuBkGQ30oZUn7ZG5a5NYDBzyTYwajig6XV2ckyOKoADAvXPTA8e1YvzH6MOvtipXC2WlCj54Ggn/YyljOe/isERoN5hHtmabxd25jUL88zeUhjs2tG+MTLNDEpZpQAM4TayVwd7MSfY4ohjZJ56GzeZ81dd/E9KBa7mr4Zml8UeQ1H+7Hx65zTW4BjQxqRFlaRBYXqbzNtovNqpWYh3ZuffjFqxF11I5OQEs2WrnHTxeVqGhRtzA1065NCD86vucADXS/jmuRBHo2kdVEm8AUe2V0cc76iJhExUOCSRXfE7GUI27kV/TNLqwjV2X0GwD75eeF0llklSk3EjnrzkK0GqWOFZDGUJNAXfTH3ixbTxo7GqFKW6X0yym72/fHwwQQEld7WpWyffE6qDZCBpoyOegPOOUn0vcV1LKs22NSx2g8WT0zRphKdDqFMbBnoKDxf3xPhkesRHDqQGPC1ZH1zf8As2rdfwkfM0Mo5jAQUJhb+wN1k6fydY7zSTmyxtAOn1ze/gjz150oHvtx8XhGl00dFyF+2Tjxs21kgxwGJE2FlQkizXJzlyrrP2nbEhoNwSfTno44dKFAVQa/mxU2tTTq3lxpuHFdMX3tX/jOP2sqFVJCK6gUMu2hnnjKuFAI5JbAeIMS1yxha9NmzfyzEuuCMV3sB7jLMXtoi8OjgZPIYN5jUzKOldc3rptOhpmZz8T/AGzjjxEKFCgnbi/+YySHhVWsbPZjvh4IgSka2PYc5D6zYFsqCfjnCknnsHfxQ/TEk+YSb4H3zN+aHi7cnicQI3SC+4HOIk8Vjs7Nxrm84ysN9Ed8gSGvvmvK0bJde8imMIOtgnEftM5phIfpmYAmRSLq+mSznfs21k004lmO4kk+xxZcKxQnnv8ALKM5BNH2ykslFr5I4+uMtTTy21gt8d8pTqwcEj1WRlIm3ncOx5BwDDeSWvmqOXxF5SzutiuOecghjwDRFdcmQncFHPAJPzyhYEhFJPA/pjGVydxcN/C/XsRloFXnePSx7fLj/fxyjEDco6Kay+meMSD1WBfT3yqsQotlbqePnlia3CqbnjE2gBLDkMCB7URf6/li21IaZjYsm+MmUbQYyh3NbeWAPniVQ7uqilNEfK8Qj+Y0nFKqAij8R/fCKUFnrklaW/eqyyWB0bFkUlujc13wM4cyMLAHQfDpiCrwqSopSK4xX7zYfSb+Ax4prRLI3lBU4v8AETiw7RqF3bbPzGVRX8tlcmj7dcnyF2g77N5Op0mtCpKQokcGl28/O/7YMI6UO1le+SIJpBaqzD3PA++H7GODLKg9wo3H+2ZnHlyNMRIx/FRPF5pTRqygl91cCjiY1j3eiJ5WHv0+wyzzvCKeWOFf5RV/YZ04/Fy+1lGo026MpGVjIYct7YvyoEq2LH4YhtXpweBLKfidoyh10xFRBYh/lHP3POdJ8E+0tbqKqWjhWNTzuc8H75k1cyblDziTnnaCQP8AfwxJXzDukleRv99zlXRAf5fhdnOnHx4Xpm9ssiGWcySszFmssOePrjoEcRmPzSEJvaL/AEx6aeQ1UTC+Lfj8s1x+HS0C77UqyR6R9z/bOnP/AMjlymMzjJemExqo5FfFj/TJSOxaoz/EcD75tI0UB5YORxSDd+Z4+2QurYgLpNMAF4DN6iP6DOX+VbLTRalx6EUcdQLr5n+2M8jSwrc0qM/sp3kf0zLqdRM7FZZi1dg1j8uMWsbt0GPCT3Tpv/bQxCafTmRh0L+qvoOmZtVqdQwAll4P8KsKH0GWELNGEM5qvwjplG0pQekbiOuPPhDsmKMykgHjNqKVjEZPp9sUJSE2AbPgBWCuW4NWL4OY5/Jb6WQzeAKAqshpzQG7r2ykg9N9T2zP13cVz75j2NEkllDu5vFeY24BVJJ6ntkIJJHRIhZPOQJdpqT0kdr++PXoHlv5tmgt8n3GMH7paXgdyMS00gJJjYR3w2MUq183XWjmbv2LF94q775UKpY2Se/B6ZUASc7iR8O+MZI9gZ2IPsD+WZtzoQzLtBJoXVgZUxybgylSt82cYdUQpQIqxLyLFHKuVdE1CD0k7XUHpl2lMsKoKL6vcm8oVINkVfOSPwiiWB+GW3+iga4q/bCFgdOT7H4Y0/hBJrniuhyigbQTd9DXTJKADjkEdDgLrbQPQirPcdfyyT6fUOTd8fHr98twWAYc9bwbdwLvgG80J07ESKTZFbbrqOxyyNsbaym4ib+RxLUGPPqHT55ZZLYbuSO+ZvEOiatu4VRIv3B6H88iP0OoJ4QlWHwOV8wGwRVdQcsBuXaPUT2PcZjBcHaqEn8Dc/LIkSlfm2Q7lr/fxwDbh354oDr8MtXK/wAyivmMnpVYqEQk719by1M1EpvNdb/vko4VSBTAmxY+HOX4Xb+EL8OBmrVnTM0Sk3W3FtARypP14za6AsPSO3IqsYNG7El3Whz6TnTZJqufFEpYq7eqrFED9c0aWLydQfV6SjUfjRzVJpNMPLMjW5NEHnn4Y/UQwJDYDbv4QDyTnPz72L465hTy/ZvleBZDX9sYqMn8XqrkHtlXhIbkAn4c1l3aBSkRsc/TLPMGqgvPbG6fSPJ1Oxe5OImg2SFQ+5e1ijj7BHHA8vrLIvcoL/LFPCFZmjbd8Ko4wDywTW765kUSSylt+1QeDmpLUqUpiTdn2Izo+Ga0aRiYwZD3QHrmNGptoJBHc5oMciRq7xEo3AYjg/XFvfSY68XjWjkIEoeN+/HT65vU6bWR74yr1wSOueYbTO909Ejo/I++aNGmyvP2rVU0ZIOXyV3H0RADI5+RGK8h1VmIJX3HNYiPxh/2nyfRIOxU81nSTUQv6CGUnnn++XJTb9udLp4Jl2zOKboc5Oq8Lk0oASHzYiSbB5z1J00bqdyg379sR+yOhCxTMoPY8gZqbC5XFhNxHY5BFDYRzmmNnbda/DnNU6SFTFqIVkjuyV/XM/7LGQy6ado/YPzR+uanOfaeLjll7WT34xbNz0rJrgbuTkFwRWccVKMPp8ctuCiuuL464cnpjBJeugA+mRuY2LoZcKR+LJoXxjoUQCsk2OnGSQOg65AUfEnJqkxznftkxykCgKAPYZR1Rhym6ugxaO4Y2gVfhl6qRpv4Zt8PkKqxBshhxfbOZ6jW0E4+CTypEKqyk/iN8n4D2zXDqq9BwTYsg41QB25xENlQO49/bNH4VHTNsqkZnmTjj75oJvKsoOQcxlKyf5W4N4nUxleg5/rnR1CqV+PyzK67o+QSRwf6ZOU2LGIixVc5SqPXGNYbnKs1dr+OcG0AKOb5y9j54sEH4YUTwMGtujnKnZedCz1o5xIY5hMGVSTf0zrhnrkkDO/HcZaNwNe2RuDE/wBMQrhGoGwcap43C675tlYDiq4wKKRdAkZKqGrnBxXHAyCoax7VldoJ/FgV9XJ4ydqLdWTllQtowLOVLD4DHV/lv55RoyvPbAqkqqRWPHJsc4nZbdL+mOSOhVc41UnjLqcssQy4Qe+QRfwP0xMqb+g9WaKGTtGBzwpvpVYMWXpYPwzcY1JvplCkac8Y0VhkV6Dmj7++aBtrj8sQ8iKtjp8sQ2pZBQUg3gbWW+RiwPc188Qs7lb3ZEkqAW8gB9sKeSi/PDc3FHjMEviGlQVu3H4c4mfxV4i0aQ0w/m65nykMdRg93u+mJkeNBukYA5yG1Wo1CyXIE2KWodxmXdJJzy3x65PMyO2/iWnRTXNe2ZJPGXNLBCOeLJzDqWRI4jVM6myT3ust4fG51kbbCV55q+2TaB9bqpLV5SB8P75NypCHdrSQlTfTF+SI1DThgT0HQVjk8nVRLBHMFKMT6gTmZdoXFp/M27SAGcJu60TlptOyahogS+2gTXwzVFptNpWDmViw56AYTukqvJEWZj0G7+mOVmdLlZ0jCwztInKqCpPzxQhleioZgeeAcNIdWupLMdkfcHknNc+s8s9z05PTJeUnV9mI1kDPqy7D0hRuJNdsSNRAqSQk+UJKFkX0ONXVEn1BeOzGicrBptJJNvkreOeTYBzNvemfh0ehhoEtI/5Y6WGFpGkKqJH43XyMbIsMKBmZ5C3QA0MBNpVKkaWz7sb4zUu+1yfTlRwaz9qDIdiDuTedXZqXX0RufyxsfiUMZqlB7AL1yz+KA2Ayjji8dfqTSJNLJ5RWYIobszc5aLwzTaZSdyqTXIHPPzzJPq4nk3liSCD1yW8SjAAVGcg8knviYrfFDpRKY3LOVAvca6/DHsIIRaRqADRNdM4kmvdpN1qjHuo5xM+rllj9cjNZ6XmtkR6OXUBF6hfmRik18Ij9Ug3ffPOlmBAu2J6m8lHKN1vtWZvO5sXp1z4saqz8DWZ9R4lIxVQg4/ibrnOeQlwq82bxrABRdbjwLznfkzNXF11s7szByAfSR2GUY+YrsXu+ecW/7tKBpi3T3wQOF3hPSbok9f8AfGZ5Xe0VHpIPXnplmBINAdeTi5ZWA2BPVkCQxseSKIB9qzU432h6hPLV1FO3bGRFFVty+q/qczJNbgMCaFn/AH9clZwoZi9Vy3GcufDl6a2HTE3dngH09coSNlp17XmWSZlj9QIB73ycdFIo06SP6RXfoT3y/wAdnHtNSVYIFI9R6nFjk1fTj5ZDalXQlDdk8VlBw4rkWARnf45c7Zq4k2j8XN5BkPDAc9vtxlAdzV/DdXhGPMkWhwO113zfjJ2IJ3AmqquuVYE0OpLf1GNchgxHz/oMogpgFB/H0PwzcqLQCmK3yFuz3yws1XJa+ftloowkcpfkAdR88jShSQobcACSO/bM2/ajdZagRVf2xe/9+qKOTVH4/wCwc0iAtEF6GxZvnveXWFUUh2F9b+uYvPjExmD+ptwDLyPzBv8ALIgYNqABQ56V3vKiFlflhz7ZKiKKVSl7lN3l8omnmAxxtvFek9ficyRjdKGVLb3AzaVk1BpIma+rVll0zpw7xxqOavcfyyy36ha58gK16SOOcrAw81PVXI5zpmPTn8fmS/8A6QcciGP1x6aOIV+NhX5nOsls7TtZ4Q6DylL31Pb74ltOT/iSJGPYHd+mEmpiH+Lqtx9kBb8+mZ310I/wtOWPvI1/kMk+D7q26eIoFYel5W+JofYY0K8PIji0492oH8+cwfteqlsLIsS+yjb+mUENm3Z3/L8znTw48fadNkmqgBPmTPKfZBx9zmdteP8AydOgPu3qP9vyxJjRWNkD2AN5ZUNDbGSCaBfgZfLjPRqWmn1C1LqCFH8I/sMr5KBbpj8WND7ZqTS6iVQU4UiyQKCn2s40w6OLmSRS3svrN/pk8+V9JjAkQYgIGc/5ReNWGVh6I1B9vxHNX7bBHa6fTbyxv1m+fkMzy67Um1LGMd1UbcePK+1OGiC0dS+we0jV+Q5w8/Sac/uwzt/kGwffrnPL+5s46AagqfJjoX+Miq+pzU4SJsaTq9T5ZaGJYU67gOv1OdbXaWKdV81PV0DX1/1zijRSyW8spYjmlBY/fOwurSWAssgIreVI7cH75ep6eb5+XLrHBjhLck0B7849tO0teZqPT2HX8sQJWJJUekcgVl/NuQKgPXjdnK8+W9PVIumngU/hLsB/EePsMotBxbHnj5/DGBQnqDEX2xTjcN2/oemc7yt9tZi9ej08k3wcWszCQ7jz0Pwy8Rpttiz1xZVS1kffJs9U+jJWZ1s9+LBrMxlkjIsA31OPY3QUivY8ZSjurk/LMypaoCWfd0HWz3xsaoz7txJ+2DqXX2bti6I5Ht0vG6Nsk3lhAiqF91Iv65mZI0WhGpAPcc4qNHPqJ2n2u8a5BHsxFdecblFyUH8XA7YtVDtuRdo+PQ/TLRhd3qA4HWheX2luFs/PJ0qBD1Iqx9st5VHmiferxkSTC1mhZa5Unm/llW/Cdlhq9sl1SqcEgHBKiY0L3dV98SrsZtjAhwbrrmpJVLUTtF9fbLy1NUWMEFo2/wDZ0IyT6JSpNcV0waETWySLKRypXhvrgRIjgM18E7WAb88uVFR2XbZbjjIYEcjkd+PzyGkjQqZVZCe6/wBsbG8RJHnxke5GTsxUFSxUNQJ6/pgm0EbmHI3X7Y9F0wko6lAbFcA3l30yApTMpPQuAAR/sY0yscke5Q6dL2kV0xe1t23p8TnTuBTtaU13GwWfriTpUkkYpMzc8enp8OuWclxlOxaCn1DvWMulFgg45dPt9Pm33HpH98n9nI4EluOlAcDM2njSQxahfIx8Ue6B3O61IA+fP9sXPthApqbpXc4+Bn/ZKYimkrjrQHT88f2mUlhVtwQR9Mna1M0dmjyB1F5eRVWm56VwMQmsUkbV2G6snMzauLCYKwUsfhmuCYiMtGpcdCLzJLMC3qVQR27EYqFFEwaJeDzxfwOXbh6rZKC0qSDaKHPwxnm1KpDCqonKxurqY39As7QOAObrKCN2kXYbQdbHTMe7q39SdLMj7r3NW4EHqc0pAEhAbggWf82aggVVF2VH3ypeL8G71dge4yzla6SOQ+sncmjtXsB0GPi8mVXeaRzJXAA7/PIlh/Z56C+ZC/5ZbUtAyHykAB4rbVfHNs96wzs23YLDHjgZeOP0hB+LpyaxKAyavaLCpzeXefaxtbv4ZvLmMugml07QOzjzHUcsr8KcyzvJIibpbReAAcWdUzR1tIHSuMztJI8ha/xe/vknC6tbI9X5KgKN7fHNMOsjevNQDsR3zlbpEPY31GWD0x9/j0zXimuhMY99o5NdNw5GQmsmQj94WA7NnP8ANLEkkZaOSmN848bF13dP4ntoFXW+6mx88ePFjG1OEkB6FWo5w49V5RJFBviM0w6nTzveoXknr0Ix5WGSu1D4lp9SSGuMj+fj880SRRSoOFIHer/POIsEDGhqeB/OMWZH0zgJKaHdGsYnPfcPGxzhZYgr/plePmPhjNwHFCsjdzwD8szrKoX1Djr79cbuA4r7Yl2YttosfgMAXSQApx8ce1NL03SslX3EUvGQ4DfxhBl12no111rCg0L7nFuw4Hb2xnpBr34ypVlulAGQUHPwHvWSEHcdMt06/TKSudvt8Tj2IaRV784bww21XubzOI7YmRt3tYzQF4q6vNekdbw2ZXjCg8pwbPUHvmwMEYjOFo3aLUpYIBPNe2d8r5sRPdeLzrLs0qVcg2MjzPc5WKuhvLst0QAMgqZB1xBFSHi1bgnNG1e/GXSNeuEcuXSTO1ohY326ZaPw6QgbyB8BnWWj6Qfkciq/EcnhF2uePDkrmz9cF06p2UfAZvoE8cjFypRB4y+KaUoRV/0yrp6bH549YyeeuW8u+2BkEa/xMT8BjowOnA+GW8sgisYIzV3jVSEPtljHY565Km16/fC/jlQraDzty2y6offLeZfTn5DJB/y188AERHUDLBQQd2G9sruAHOAKE/ly29B0AzPLKqgkuo+ZzLLrYomAdtrdcmjotMO2LM69KJzmx+IxSTLGpJLGrrM7+LKGNRkfC8bFdkzCuhvJ86x0vOVotadS0oZQNq2LzIdTIQd81D4VkvOT2Y7bzWxsUuKfVadT6nUEfHOMJ/OheJZdx3CgWq8smkIHrZB34s41XT1HiEUaheXJANL8cTHr1lkWPymAbuRmeaNatTZVQOmct9VN5yiE7mBugLzHlbyyHUbpPEZH4X0D2yU3TaM7iWPmDmr7YzSgLGpeOON65oD9ceH3sKZmPsuOXOfRjBtiSwOW7fPHvpmn1Bk81VRgDXfplpUeNy+xmA5IPQf3zDJqvKsM9ueynp888s5/JeodNsOnhQSep2LIVuvfM+rJ04UR7gnbucUpcKoSbYSeS951fC1EzU0TOnNMWq64us7SXl7Tph8OfUAFpgFQCl3D1dbzoJM8h9G9jf8ACM6qQRKfTDGD24xwR65ah8BnW8LftdcWXw6bUx0VKf5icwvoY9BvYSjzP5ifyGeg1DabymWSYG+wbnPO6ySGUmlZr6AdPnnH5Ln+MP7RI0e4EO5sdT3x+nOkEqbgNp67mzlaqXzGCBtrWBz3y6adkRleRb4Kgc/765yzJLab27+s1Bh0apAsZLcWOpGczYXe52Kt2NZmeViyEvze2rs9+uBa2uiT0vjL5XdGmRkj20d7C7Y4gapmX0DYOlVx87xDS7wQDZ61lAzEdCearOsls7TcahM7cOzMOwJ4yPNkslmpqqr7ZmDEkjuOvGTQDbjZIFc48OzTvMJJLc+2X80Oo5ogcYlSBzYr2y6ADp3GayezVl3ekEfG8CwCE9BfOUaSgNvX2yPUavn2HvkxVzRNht1cc48ep95FgV9eMUdjqVTtyclCNwCjk9cb0q9igOCRz16d8mgWIZjfXKxEK9vwPc5EjDzRYYfEcZzvObghHCtwaNnjLzgEg76YG7OZ5GLk8UBlGlJ/EeBl/jtssTyaoiJG8th6qFn7Ucdq5VRRFGy+hemY4jYWmG4r8sUGYszONxvvkvw7y38NMDl32j1Hv+uDS7kbaeWI5rjKqxE0iqoNJ9+LyI5+qqo9RHFZ6PFNM04uRxXRSb+HXFurfzbTwWx2nWtQeOWU/oczysUk468gX1GM2iwTzgpdqJF33HP+mMkTi3YMo4AHTEWaXc1kL0+uMaXaoAoqCfqLyZUVsXJtbYtUOOv+6yuhclfVdmx16nHRBJQWeipN1miGJBQFLwefY1mf5JLgzQpYkJ/Ft4+4ByfLZmVa20b+OaIojGrWd5PAJyv7ppGLXvA4o5m/JbcFJIQ3p/BQ6jv14xkUApncsTd10y0ejnZ0kCuVsn1cCs0HTUu55wPgvNZePlmErNqgkkW1doxEUZgUu5okVebFi0yklt8h9iaH5f3x8e8L+506qP5iv9TnScOWZU3WHTiZ2IRWkUHrXH3xj6WQtuklSP67j+WMlmQH99ql47LbH+2Z312nX8EUkh93ND7D++bnwTdQ0wadKO+SQ1yLCjGpEQA0OmVB/OV/qcyfteqZf3SJCvuFA/M84h1aWzNOXbtyWzpOEidOhLNGP8bVqfgluf7ZnfW6dT6IXkPu7UPsP75lWEk1tJPyyfQPdq/lHTNf4w04a3VPflbIR/kAX8+uKK+YxMkrSN8Of1x0cEslFFRQRYLGzXy65q/5cxhsk7+u8+hfzyef5BzhCvJuh8TzggS9oBZvYZvEWihZXeUM6jkRjdZ+vGRJroAwaPTKWHRpDZ+wyf5VcIhgmkICIF6dBZOPbQbWP7TMFWuN7UftiZdfqJBXmFR7L6R+WIRl3bpAzDvRrHh+nTYG0UJsb5WBsbRtH365DeIOtiGKOIHmwLP3OIR5HNafTD57Sx+56Yz9jnma5pAD89xzfjJ7TSJdRLMblkZvmbyqSKH/AACTsAb6/TN6aGCNgH3Mx/n4H2GMR1VtqoqjvtG3M/ycZ0ZayKmskG0AQIe34P8AXBdLDdSTbm7heB9zm6WSMJKqcGuCBz985SxEncTwO2Zvy76Xx/W4LBC/pRRX8Q5P3OMnnUxt5dlx7i8wbum68tTbWdLYjgjOXly+6uN8GtDsokQCh164nUtCzvJCCJCmwm+DyP6DEsP3Vkd7GXh0s86hkT0+5HwxLWrCC4LBW9DdK6VinkUvwx+nXNcuhhifdqZyWvlUF/ni3TTSACGMxlT1Jvj446gojWejfM42WLyJAjgWRwQeuKG+K7II6CuOMlnVwBJVnpec7U0yXyTCPL3775PwxG1lFG6/LJBAJHQe2BJAPN/TCJIWul5PPHbIi27bbg/PjHeYhPKix0OY5XCKDkc9cq1bf7YwbS3HHwvIIBXpXbJKpd7l4B54F4CNSBbc9eMYitwSt8fDIAC9eKN5dML7e9ZdJWjbgXfcjILCxRIP2yLO7k2Pb2y6hqzUbZenassWjVPMHHPT2xRLdaJB6jM0k6RSKpbqaoe+WbV1oml8xgxXb244yFuqMlDsTyMN1Ai+RkFgtgi+O2VGpfIApSV3elmvqOOf1zJMd0h2XsXhSx6/HJH4SVHPtgo4oj6Y0W00Mk4IYWqnvlJtPCJAhIVlsNto/wBctDuRSVsnpYPXJkYy/iY2vAyznZQqPTp5tE+nNjqgYDcW2gLz39sxWVfab46ntnU8PdpgUZVaq645W+6sLEL2SWUN0NdMEinQXu3DuM6EsUbD/GIPteLETJz5u72JF5x8uTXg56wxE2D5clnv3xoaWgrbWroQLxzRsSTwK6cgnJWImj+E/EVmryuNM0un3ESPYrrxjp45E0kIT1/ia6vqa/pjkBcciwOvGVYFRGsbKAgoA9epP9ck5X7THOLsn47H6ZUmOSiV2knk502kQgiRPmasYiXTxSLujAB+GWcjxI8vledxHIvkZpjk2uGdPSBwPjif2ZohvDVlo5F4DLZ9wcWamHmdWPmBiGHA6Gvl/wDGWEuxAyyBweK20RilVWplIF9QecBuU+sgA9x0zK40xamNuH9BJ79MpMVJ/dV15rpiyp/FHLtPTg5EKeoB3G2+SDli9mMgCgUfnmWf9xCWL8twFvnOlIpWkEqvG3QXznOdY9Xq9qygRx9RVH+2b4zsvUK0kbRxgtwW5OaI4DqJlRyxBPJHJrNkUCaiYsCBtHIJr9DnUjWJttwo1D8VEEfK8eW3UyvM6zRrDqHjjLRt2BHB+PwzG+nmT+HcB3GdrxKcTTbPLopx1u8xu43GlAB7e2dJysLxZoF4/eRMcYdPfKqRjd9AdL+OHmkA3+WTbTCP2e+avKtA/soPzx5b4X8jgD3GXaZCxE2yiQQMhYmQ1f2xpW+9/AZHPx+WNpiI3kHUX8scGI+eLHPWxkFSPwsSMnVC96ngq5J9h1x3ljbwvPbLqVUUO3txk9ebFZKyxj9pL87QMtJtFb6PzxzggWORixz+Ej7ZRUor2GsZWHTohB81rHvjQnuSD75BIPHfJphyAD+K8klTwBeZlk2Nxzg7szEk/fIpjGjxX65Fh+4xI3N14xiA0ABXzGUWKKeuAjUcjgYGP43fXCkTryfcnKJG4SIVJJDWAOud/RkiVwTYbkZ58tQNH65t8NmeSUIASyc37j4504fg68ylSSAKyFIYUT9Bj5E3p9MxkFO1nvhDCvxrJr39WQWAB7fLFPqAB1rAeGC0dvPyxrEMAw6H2zEjPJ0Br3OaI90cTCRhXasoYKwtL55zJJqooh6pAT7DnM7+KRpZsH4+2EdLeF4rKmUGzVZytX4qY9gVd5ZQwI9jmOTxLUWPQVF98aPQ+YByGH1yj6pUHJ/LODrtXOZ2VZHCiq9vviIWmadG826YcA3f2yK9Euri9z8sqPEdOZNqPuNE/wC7zgTIqyu0xY2xq76YuDUQRa0MVHlgEFSTZ4yTltwdk+NxFtkcbOcr/wA2kkjm8uL1JXTnqazmrp4QQXlbnsFr8zmuMIsbqjMQ4ANt2u+2LykA/iGrYGnVa+OKmm1EmnQ79z7yLU37dxmLWLNyiDcD1NgDG6NZIl3SzEgCtoPAzEtzaSreRqJF3bW+bcfrmidSrB/SSFUe9GsBKHj3oCRlPPseqgDxz0zF571FYzr61UbBC2w2AO5zdDDGVDvD6zzRJ4+gxiJooYI55JGj8y+I054y0+o0aUYtzd7kb+mXny8Z0T+0xyCMnYqxg8E1mWfStqGqBt3vSk4RzebJGgCqL5ocn2zoaDxG5G8ySwSOAvTM8beXdL25+k8InjfeYXkYGwWG0D75v/YdY9WYox7FrP5Z190e0lnAHu3H64l9bo4yR5ysRyQvP6Z2snup2zL4eoX95MWP+Vax0fh8C/8Als3zb+2JPi8KliI2cdqFZll8eZmCxQqjdAWN/lknj9L26iwQIrFIYrXqausWmoklsxK3lA1aiiffOePFZqAalkIulXr885xnmdnLyNa8bemTdpmN0k0eqnDPGCB3L3nO1LRIWaJFQk8k8n75SMPXoAqj3yskbOodv4R3OY8e/aVjLMdUqk2vJu/zzTBPNECY+o4FHI8sMFMY7iz3y8Ybc1Nz0Bbis7zliSN8Gq1xRQ8hBQEcVY74x5pZlHnSOa6AnMu0REBGPWz8ckMSpbrRBAOcuV+29NaMlgq0FHU4poxIRza3Z96HbLtI7E7gKPbFSKVk7kN3zjm3SliE7pXKbms9+nvzksd/qUsNo6fHICuyqObJ57fTJZNi1dtWXlJrLHqiiT7mLb7HBHb45s37Y0AKtfPGZSLtSN1m2c8ZOnjZd1+o1xzl5cZZN+klWO8kAAV169sgk/zAV9shNwlWgaIog5EwXdS+kd+bObzsv6gyhTZbvwBkhybKiwO+Uj9RINfDGx3KORYB6fXNXpFY2cufTXN4xAQ/qPHNDFO2wk/I0ccqPuJa1N/TFuTVQRYsHoaxgbkE2CvOKkj8sgg8G+9gc43a4P41AHUfDJy7F4GDI4BANEn3JydMweQMBZok4n0gs1USKJHTF6WRzOFRv4Wr5gGszx4+108TMKEnI4Nn54ubWW/Cj2yhDK7Ammof64uSJdpAY1uvLOHHdptNMoVdxsE9sliqgMSPngmgO1WXmzQs5Y6Z2lROAtiiOewzXTKiPQDgcV16YRx+ZIpZup4x66be7pKSo44/P+uMaOGJgykrt6C8535Jx6+1ivlskgkonkWt9RiI9iK9Eq4IIvGPNRLE0APfEBZdQ6hIJHvqVU5r47y5e0vKQ7QPv1DByLIPX5VmiWGFZXar5JHGEPhzQ7WZlRvi119BeM8iFSTLM0hPZRtGas5W9G9MUjp0qieuZ5VuNUUMxPFqM6iJAG9GnDsf5rb/AE/LHkzgWSsC+zEJ+WdOPCxntl02ilj063FtJF25C/rjV00aipZh8kBP5nKPNp15fUlz7RqT+ZrFHXxA1Fpyx95Gv8hifBLdVsibTRx7Njue1t1+2X3Ti2SJYlPcgL+Zznvq9Zs3AeSvT0qFP98ysJJWt3Zj8TedJ8fGGupLPGD++1Sk+yWxzO2u06/ghd/i7UPsMyeR7kD5nGRjY/7tiT3C9cu8Yad+1axv8NFhB7hQPzOZ5hK7DzJvNP8A3E40xyekmNvU1AyGsamj1Mt7R3o7RQr3yef5EZBpz/Fx8+MkKgrmz7KM6B0Oni3efKg9tz7mH2yDLoYWBjWSUqNoPCAj4++N5VcZhBJajYAD0ZzX5Zog8PnlG5twW+QBQH1OVPiLi/Jijj+IWz9zlJGlkF6nVAXzRbcfsMeFvsbYhDo4ikmoj5N0CXP5cYp9ZpEJ8uBnsAeo7V+wzEX06ggCSQ9iTtH2ykcM0v8AhxMR71Q++anCGtT+JzkVFsiUdo1qvriPMErFp5mP/wConGJ4fI3+JIq/Aeo/2x66PTx1atIR13Hj7DF58OKbayedEDUcJdj03m/yGSNNqJW3NGIx8fSPtnR8yKMVEQOP4FCjFvMdtBQT7985X/yOMuRfGkR+Ggi3kZvggofc5UgRMVVDQ7nnNxmtb4o1wTZu/fMcsqMWCgFq79M58vlvL0vjiYtRsO00y9QDjZZ32krwPhxmRYQ5LsQFH6VmgSo4rcdnyzPLVkQN7qTyO9e+WBUKxDdDVYuDdGHVG3KWAB9hzf8ATNDaRtqhOBZJaq9suSLIySS2LWyO2Ljk3EirJ9hnQXSaeNQkrM0l/wAJ9NfHDzdNB/hIAfcDn7nGyBGm0skpZpIyF6BjwPnjHEUURUSq73wFGKl1DPwTYvFNZQUNp9szeWm40CZVUbVIYdCO2Wk8QkEYFWeOTmEBub6dLy497yam1PMjbyTfsci6kClfTRJPbLwqEAI9XxyhCi669+cx5b0An1EXdYrzLkKVQHNnGW23dV/LFyHzFAXn4jNcUWI3X6uTi1SQtVrt7nG7VB3c3lgN3bnG5BdfLhIAU2/BNfDIkX1DbXTt3yVtR8OxvrkMKo1uI+Gctu60qVYD8Xt0NHKyliKCcnqf74zsBfPTpk8chmZa9QrpebntCo5N0RNUT79clZgV46dshrK0y2COmLeNljAhHrHSu2WSUM4/Fzz9sKslgdt/HvlIi4XbIPWD198tfNDi+aA5y4LKvxH6YuWJJUKut89bwuW23KRR6ZIJ6e/IyzYiqRiNQtk375YLV7f0ybND+mVX0g+k9Cbx7E38KPejWF/GyckEbj2OUddpqvgDfGM0SKDbSavrRyw+v98ql3yaPUYwIOebvqMKdpYF1T7X/Cos85r08B0p4t1rdV9jzmLTsRNtVuG6/EZ09W3/AFLRhwgWlqutCsXudrJtVRd+4FSFJ4s5aNUZiis19OeMSXZKNj6dcVLKu8SUxIzHjddWmTSlVO5uh7c5naCRrO8g9suNWJU4sV8OMsjyqti9pPSsTTomNp43G5gR8RmhlSQ2UCt0sdMXJJuA9Isd8AwYgAfPNYisuwMEIZT8B0yUjKmgxI+I4y7xhhu7jvmWVHj5FcHgjtkS9NiFHpA1fDKNAFF0b9s54MkclqdwB6nNem1QNiQ18DiyzuEq2xR1JGWESleCG+HXHb0auhGVKqSNq0b65nbVVigeWWkiuuwxk+iljUFlMZPvzm6Fm0qbyUcNxQJv55GomRjbFiOm27rKsjjamQ6TSEkjzJLC+/xyNLp3g04BoPJ6yD1+AxKbfEPE6YqscYNX0Pwzr6KXSvNv1EpWQGhfTOt6mMe6XpnVZGdw5v8AlaqzoLrNOiqEck89ufri/ETp2QNFKjN/l5JzlTEqR2PfMSN+ltbMupmaROB71WZywqrvIPPPb2ypF8C86RnVjQ6dchgpFHnChX9DltoYccZUUUDop+mTddOO2QVo84HKLVzd/bLcEcGjilA54+2MEbEAoVN9jxkVYCx7AZBFcjplX3qRvFfHI5xgqa6gZFnvYB6DJY85Rme7Xiu5yMLFiDfQe2CyGjt5xQDkWzX88lSV6dPhjA0lwtni8UWa/bLFj9Mr2xgsrADjrl1bm91Ee2Kr27ZFi+SBl8RoMwY+pryDKl9ecVtvmsEid5Aq8ljQAxgbvHNYp5L7188pJaStFtO5eDWUeEsRvLKp65ZE1cvu75r8P1DQamwaDAqxzNPpUg1DRRhiF6XycqqOeV6fEgDH30R6uLVJHFtlbbXAJzPPr9EBfmk/I5yNUsbT7pLO4DgdBx2zKDphIwO4H/vAA/I5ZynL0rqanXpBIUpmbjgG8zDX7bKrR92N5eWGOdg6uoG0eraTfH0yqaaBaB3v8yBjyXGrWzTokXkyMN4JJJ7Zz5Wl222oJYnoOM2TnzI1BRVVRQJPy/tnLk0s00tqwRe3vmZytpemqaJ5ooNu5iqkHj4/HK/sLBRvYL8C4/peP0uikhQBI5JCerEcZZle+aAB5vM8vky5DIq8aimDBisYUUP65zZdVL5gjUFqP4ef6Z04o2eRUDE2eQO3PvnTj8I0x9TMzE9aNfpjjtu1K4kUrFd0yIZPioJGNWeWU0Sx+C56CPw/SxfhhU/Eiz+eOVAopV2j4cZvxtNef/Y5pk2jTyWf4iKyun8BlVrKore7tZH2z0ZUXRI+uUfU6aEfvJ41PsWF4nHD25ieCE1v1H/4p/U4nUeHvFKyRxl02n1PJ0+NDN8/iunSImBllYdhnJl8Vl1BcyIRGeKB/CPbJciYvH4aI5gdQm9CL6cdPfKmJJ4gssoTafTHGSePjeY21TspLs1DoBxmZdTuula+nC2T9cxtvpejdYjQELFKr+4H8OSkTCBXMhN2evf5YkBDuYg1ffLNJuO3gADoBkt+ogmm2xrsLWOTZ6k4R8rWwE3iHUNQ6X2xrS7I/StAiuDlu2BkUyxaqICjtk7DM4llBO5it9aNXkxAmyFo3XPXIYhCKtm981OuheIsSLPA7dc0CYbCALvm8QGfYfWVBF0ByccyqgW7ABPAzny5bcqqiVnWga2nJjTa4Ysw5snqcQWCCk69yDli5BULwepBHTNTjno1ulkUtfIHwxYYbzS2CtWcRvMai2u+pyQ9GyarpeSKbLIY9tKAtcAZVCsqkNY4yTKssYINDtxiUmMciqee2JdQ2KMCNgAaPbIlCfiAojtkh1VtzKwB7dMTM5Y7hQFdBlndD0ZQq2fiPc5X9oA3KV++ZjL6r710xnXluAeRea8f004SbqHXmhfTLyTuyBPSD1+OYrYNuskD7Y6cFJqJ54ojv3/rkvDs0OxFixx7ZLu0gXYbJ6k4hmZjua67VjEcfszL1JHAPH1x4opL1vdaj01V5QOFPHBI+oyJCooL+Gh98JQt7i3HUcZZE9LllVR6iXq6OS9sgahfcjn5ZjR2klLdWPGdFVYIoYWO3OXlPFfcYyWWzyTXNcZZJHjXf+L4DrlSHZq7E1ZzSkHloAOST39svKz7ZjHsMzMxc8f7rNH7QBGV5NNVHNQ0Gz1b1G7tu/PKRaOFZWMjbl4HGZvPjfa9sjSMVRlLD0ndXz/+M1aiKdmiAskxpYHawP75M8QKqEIG0UPjmnSOwVnmJLGlBHsOn6YvOe4rNJDqfJBEdD498vo9K6SJJKQADZUZtkinZD5cTbexPH5nFjTyGt8saEfHcfyzEvKz/GGzWbUQ/wASGyOuZ2gl22RxV9c6DwxdHd2+VKP643dFtCxw2f8ANzm+PDmyyaBGLKHVgF5Bu7OdfTRRx03lUT1L+mvvmcftIW68pf8AMQg/piWkhWzJq1J9owWP9M3/ABbe2pcaNXCnnBvOUA9Qouvlmcx6UMWYPIfiaH5f3xLa3TL+CKSQ+7tQ+w/viv8AmMwFRxxR/EJZ+5vN8fhk7S5W2JSeYNMvHcJf5m8mV35M+ojT4F7P2F5y5J9RN/iyuw9i2CRCyWViPhxnTxk9o2vqdKo5kllPsq7R+f8AbFHxBQKi06A+7ksf7Yraqc0g+fOTfmXt3SgCyEHAyeXEQ2t1cg2mVlX2X0j8sTsdzZN/HNKwyb4kMQTfyCx7fHNEXh+pm3bg454oUDi8/wAiMUce02wU/wDdjVlPCo/J6LGtX9s3fsWm08gaWWIUK2sd5v3rB9To42UqskhTpVIPyzO8quMg0812Ygl95Wo/bHR6CWUG3cm+kacH6mssNfMx26bTovyXccz6mfVbts8rWRe3dx9hjwt9nTW2h0kcZEjohPd5NzD6DBdVpNOtRCRyBVikBzllvjgNztSKWPsBebnxz7NjpLrpX9Ol0yL8VXcfvipX1MgvUagKP5Wf+gxMcM7x0WKpfS+MuNGm4b3Yj4Zny48Tus7lFalfcPeqyEV5D+7jZz8BedJNPBExCxqSBdv6stLI3llVNH4cDF+bimViXQzt+MrH8zZ/LNC+GotGRnb5+gZr0moDL6htYdl4/wBcvK4kiFUGv/fOZ5fN+LOP6VHDBHygQEews/c5XzlL1RP/AHG8q6IzkE8nofbFyjyiR19j8M4cvk5cmskXc0eti+mEjX+GqOZT+8I9fz98svGwjlRYPPftmJP0Q6sCE6H533y7EALZ23zeKkm2kDaTXAOTH4e+qXdsIok9a/33zeQTFqEtwW4C1z8cU7739ArOgnh0MKf9Q/Ldh+mJkWJDUIpe4PPOS2QCaWSeMWrBf4ien0zSPDkWMuTS+3xzOZ3eOixAHAHbFyysIqZibPQHM+a60rNBAm2NRuH3+eZWmldiWc2ORzilBdQ3qUdecjYT1Nc++LdS0wyFgN5PwPx+GVugD1vucsAqJtC2oPfIYhgKFV7ZndRX8JsDn3yBZF7lIPTKfvGO0duCQOBllWjW49LrNZ+iq+t2U8VycmV3QUkW6+AR0+uMaFNyuAVIHqo/i+eWAqzfxyeUCY2cKdwo3yBjWXehVjzVcZRyNwB5+WAL0KTjv74v6GIQqUOFBo5SRVFupII7dssgI9T/AIckhWb8N3xV5idVSN7u/QDr075NFyQtrt4JPfGluTf4h8MqJvnz8Ombt/BcFQe5v2yrSMjHqL5sdMqx2rbqaB64KrSKVBCn2PfM+IuORwzEXyDzkOrSgiLba9ST0ysUUxkAY+gHk+4+WMcRByIQEXuLu8vjlUgGVFp0FDqQfzyVfcAUIPON7kH8PF4gRhCREzABiembllRcjcV3WKwqVWLIA3wOVLMzbejfrjhuraenvkvQWdzLy3Pc9cnaVq+/ftlmHFkCx3OVQ7gV4sdsggIqgenpfTLOitGaYgkcAjKsOLF/I5eONtQVCuq0ed3tmv7CkSUOVKM+7kFReO1GknGm30bUhh8u+OfSHTxqyzbmB5vjjNEbyovXcT1B6Y3vY1J+uYvq9Q55rtkrd+xzoMkDObj2M55KjjIbSwLTh9zDrYrLsPGleHozaymUWzhRR5F4/VyySalyvpBc1fQ84zRrs18TngE39QL/AKHICsTff2xfTUgEAdQW4b4YLHsHqF/EDAMQRfpA7YGRb9Pp+OY7aQVXqBt+BGQ17uDS+wODSbuWF5ArjaCazWIg8Dnv3ydnqsjj3yQdo9Q59sqH5PN5oMY7htHAyoCkbT198qX28YA96vJgTJE0akC2HYjqPniHII5FduubiQQa4PtigF3CwL+OIljEjlWJF8e+dvwWSWZmY7dicmxiYdB+0sB6gooHYt53tPoBDCY0XYD1Y49s52w6uWTzGdNpLClIHQZyNbMUjWCAbpn6kc/TOj4jIsBlP4gvAJN85ytGu2NtVJ6nYlUvsK5P9MSfdbvXSIk8mHYtlmALn45c0v4uPhl0pQWbk9ryhjY+ocj45b3e0xAkPYbflh+Lqayjc32w9Ve+XBehfBweh8cqo3GsnaehF5BBquci+mMoj+Ec5BTi8SipvJJB4JvAOQKFV3B5yne+M0iwQuQAecsyOgBJIB7jFg4xZGC0GIBxQcvyTfzyhXbwOL+2SwBPWvfCvYkjHoUoiz+uRV9euQZe9i8fqIQsirFu2lAbY++L1O2SGUX75NUL28dCa4yXQDjeu4mgLzQqSNo0iMgA3FuOaxswZOte2NijEkcjFwBGt1V3l10g4LNV+7Bf7nNEcMURYKF9Qrucl5cYZWARs10MboYI31SGWMFO5YWB8cVrDIt0TR4ABykP7ZKwe0jUUAxon79ccLs2p9nBGJKrRPsvP5DHQ6SUMj0fSwPI2j88YhfYqKzvXHGK81d/f75PKRqLahXEssibLZjQHPGc2XVSedXLN0ods6okViBe3t8c1/selgdVmlO96oIvv8ccPepn45kLSzsz6qO938xP5jNQZYRaKkY/ygDN0+l0mmcGSTet/gJIr7ZfTvG8haPTqkXCq/lj2s9c13V1ypYZNUu6PeW/mAvLQeBybQTC7v1Jc0LzvLq/QTtLMBexTzXxxkEjyQb3Xaetdcs45Okcg+HOijzpYoh7CyTlpPDkj6yvQNE7eD8s0anWxwSA2AzHmq/PMOo8T8x3UElDRJPbM3xh26On0Gm2BniJNfxm8ZJJBp1O1FVdp4Ao32zhSeLSbPJrtVkg3mKXVSWA5o+15m8t6kXp1dRr3e0UsGA9Kjk3mKXUSuhM0igj+Fm6/b+uc+TUtvu7Pb4YrmrZSSRZxxme2bXa0E0KDz5dTEqj+CrY9vpm4+MwIqmPdt/lCgXnk9xVrZOAOl5oViyoa2iuPfOtuTpdd5/+IWPCIi8fxWTmeXxbWOC3mhErgKM42/ab6fnlTI3Iuxk7qa6Law6hj5szEgcFj1xSDcgar9icxAb+SCV+PGXDuHotfc1kvE8mwyIpoLz0P98qZQBW6jfcdMytJsBJY/TFo5/FRAGY/j008yFyNouzWW5UeltzAWcT5rV6RbHplkLMRxXejl8U0E7SSaBrmz1yGO6v3hqueMozMtkEdas4FjtPqv4Zqcfs1IPpCpZ+JOSrAMATbnuemJcivw0vYDvlg4LJ5ac9emWxGpTSn1WWb8RxAjWiXPpHF++OkpSUUksOWxMkIG23LEC+MzxUxWUqdtV1J74qTUk+lR24yC5Gn4BBPJ+WVaS2QDoB1PXNTj2i6k8bjwcahqSr4A9sQimWzfbjL1t4YkAcXjkpxlUWWWwB1OLUiScbunsPli5LHNUq1xlH1W0lU4GZnH8NbRICQq9K61+eWgAvdt9RPB+AxEUvmwpbAk9R+l5ZNSYltqLVQA+ec+XG5kVfzN+pAHRe56DKyvubaPSPh3GLacy25JBHX55QyPJagD9TmuPCy6akOgLcC8GcuAVqz2OX8mQuTtPvWHlOI2O2nPT4DjOmzURwI9rMeetdAc3eLR7NTE0deqMPZ+Vf0zJHp2NlztWr+edTxCOOWDTM3qIiAA6e2XZg5hNRCSQ/AYqRy4Nt6fhmqeFjGaCqe2Xg04kUpS8imrOc5SdjJBE8yHy4jQ5s5YaWeWOUdNvp+JvtnW0mlKKyIrBfgpONkgEbWZFB68t3+Qs4899RccHT6KWCXeyg7OoOdt4UnAeNCbHK/wApxjnR7AWLGQckqKB++RHrYYQQkRO7qS3P9Mzy4fJzvZOunLmT9628VtNfI42DT6iV12B2W+SBxmw6iWY/uIK56on9aykhmH+NMif98ln7cnOs+L9RD6ViPW0aV/M1n7C8WIIUFvM7c9EWv1N/llXm0yfi1DyH2jT+prFtroB/haYsfeR/6Cs1x+CQPA0qWfJ3fF2J/Ss0RPqApMMO1L6qlD75z11msl4gRUA6+WgFfXKSJNIf+o1I/wDc+4/ledf4+Ka3Svzc+pjU/Ftx/K8S+p0g/jllPwAUfc5kMMVEK0jselLQyoiNG6Hzy/4w1pbXqoqLTRj4uSx/tlDrtWy7RKVX2QBR+WKCpYFliewGWLhVsRGroFvfM+c+hAiVvVJPZPWgWOXEcS0RG7/9zUPyx66XUMjNGyl+yqOv16ZoXwxlMUkpCqB6hK/U/SsnnTNc5wm6/QvwXnJRN7qkcbO7c1nSK+GwK484tv6qgv7Gv65STxGANuTTb26BpTZx/lTCF0WoYE1EoJ6A7j+V44eFaly+5m2V6XJ2j64t/FNSwpWWMeyLmaSeWX/FkZj/AJmvLPj32dOkdNoYFqSWHdVcDecq+t0aXsikkvg2doP0zBu06dTJIfhSj+uSNTzUMCA/LefzzU4GxpbxSUCoY44h/kWz+eZpdVPN/izO3wJ4+2T+yaqUlnTZfJLkL+WOj8M3Eb5Sx9o1/qc1nGJrFurGRzkALHCjP7ldx+2apYYdO+1Ydze7m80JLtThQorkKKzlfm4xctYzHrZx69yr7Mdo+2Xi8NLfikLH2Qf1OaZJYygHQ9T9sqjmwoPpI5zF+e/UXx/VRpdNEpJVSf8AM24/bDz1KFf8Mew4yWZOfT2zMBbAMeG6fDON+Xly9mSHOSi/ioDID2ilbc30GZ5miFxlrJ7A/DGpJEvpjN37cd8kuKvGzMWtfUepPbjKvJUjULHv8cjc1sN1BebB65mMyqwUixfc3ms7GqFwrDsRxeN81WTliNwPA7nMYfdzGjEHk1gI3IAdmCg2KPvV3koHnaMruoBuhrB/MewSDfFn2yTGhI3eop05ysjEKSCBdc48p9JoSGeR12sm/wCJrN0WmhSNRqZrZWuk7/P88xX0o0by4VqNkE++LyV0DPBDDUKKT2J5OY21UjGy5sd8WQRRskfDKCRed7C+nOY2mmvJJMbkJJ+J5xZvmh6b98tV8kcYoTrRo8XWJ36RcW3I7dstt7WBfHvWLVioAN38uuOSLdTE0evGZ5dEWDbbXgfI5RkDUDZo8VkNwRwLPcjDcB8q6ZJMVAINqGBGQ6EhaU1YHHtkllU80Ae4xnTkZOVvG9CzSblPoUCqPxrEMHVwyAbO5ywb1WxBBHPvlt1rXRb9sS4qC48vdyfkfyyhiZiSJCPdT8sE0m7cWnuNedo6/DIDXRI+dc5qTPQvRVe3A6jBmofxV8Bi2lq+QD8R1OAUhjyDl/6i4ayebPtkE0u0Djt7ZDEkAntkbQxF7r64w0cvxuqssAF/CQfzwZOL4+OWUKq8c8dSecuigdyxXdx7HLgoONo575QrXIJJHX3yQov8fXAvLKVqvw9zeU3r7AH3yvQkML+XTIkX2JFCsdGrA3ZpT8GwSFLG07Pb4ZAWk4NgdzlkTzXHHIPHwx/wWlnUxhdg+ZAv45SNuBzftkOEErKV9d9Dl6LcqpB+BrF/FqDuZGaIFjV0OuJjmVyeeQec1oZIWJL9een5ZYLFLIr+WIz3K981Jk7MZVIewoIHtnQ0yLBEXchg3Cn/AFxkEGlSUureo82WAA98brGjIEC9b5Pt8sl/I1OP3WRQSxLCvhWaVFp2r4YpEYH1N6R747zARtAoE3x/XLjULYDreUHJ9PXHCNerfQd8rIu08AfIZRAIHJ3Bhx098gSFeFNfDKl8DXveZwDSbzz9xlATwO+MAIXpfxyu22oKOe9ZqCVG48Gh7nLbk2kIP/cTlGoDbfH8wypHT1DLgsTyB1+uXVVPwxdUOhOX/GAp7+5xRZU3XtUtXsLyURnPpRiPgDjX2wqiRu2/qdpFA40F5NxtVPf1dfjmLyxZGF1piCDY7VkINzhQOT2Jx8kcjSLs9Z5JA5sduMqLLhk4Paut5ZySxt0sU6kkTKkSn1APmzWahPKaNZHVlHfi8X4XpzLp5TqHYLuqg3BrvmbUSCTVUxJRL6+2S/q8f1yfGZiqRQi7/Ebxs6eUkcAIPlqBfx74lf8Aq/EjIxVkj9R/oM0OokcsDus2TnTckjPu6W6EQoeDZPGUUkE8kcdcmRroVwMiuLy4I3WDY5wG0j2w2c9ecgqbo9RkFq2mxVZJlHtzlenfKng9ckmhtnqeTkhrPwxQbbllII5OTxE7bGU2ODX540AMMgqUHe8ShewjqMGoGumNBHU84AI3vl8kJB+pybJsD75JSz7DIquCcoaTDpgOdzDuEAy88iTR7wWFULJzl7nL+tywHboMlJNzAVuBPN98z3y6qdKyaeYylUZV5/FfNZuhgLx7jI0nxC0Ms3iKuQY9HEnbdZP26ZMOrdpGJlO6+ARYPwy/Jx5SYzxsIlWW1JUNY9Pq7e+aIoXZF/eBVq7PUHET6lVYrtqu9YltYzBUArm69848ePLlfTWulqNJ4dptQpm1LzN/FGB1+ubYpdDHGSNKgYC63bs5DsYD+8hiErdSGv8AviZ9UIyK4I5IrOnLld8eMSOxJ4odhA2xr/Ds4zJKGeNZIkoi7Zel5yW1DSsCRbHgDLo7BTucjceQDwRjw/U2GNIYj/iEt1NGhln1DtMC0pNLV9evWszo6EkkCyOe5xNlja9Pjm5DXYj8QVHMsjNKCpWj1+dnGx+NCJK08fFbQGYnOExugvbAhkq3Jv6ZZOjydWbWaltzEhd3UAV9Mp+0zOh3zGh0F9MxhXSO5Op5BPOQDzZNgcc/rme89rrUXG4ljZq6JxUklLfFnrXSsTIX3BVAA98ho2cEsxX2zPj+pqZJXKnnblLCWSdz1WS7KWVVa1X29sgttQtxz3ObkxEKdwJJBHXJkuQhQQN1dTi924WCAvQk5UgKPUSx7AZvEP8ALjWM+sNfYYSMSo2tVCicQpZ2oIfvwMa6x7QJW6dhxkzKFg7jQbn3OMdtqkBrJHvi21CmNqFDsMhKlO5uWHYHNCTKd4HXtlZX8tqHOVe2m5G3410y7bB+Ile3xOX0JCu7AuOD2vI2A2pbv9sZIzHlTQA64qMSMGO4Fsn9ohpeNiGvfG8+WB+EnjLx6NAm+RrvsOmSXRZdka2y8AZnyl9KX5YClmYtQ6VWBkpDtTsCfhlhIZV6AmvpivNaNmkejusgA9PnidoAWdWpeetn88Zp1KoaoAirPbKwSbhtZSC/PzyZS+3yrG5z9st76U1l5Vg5o/iP81nr8sU7pDujD7j8B3yJUJoSCTaABx8MXDpJGlBZCE+PGSST3RHmtINrcD4ZbcFUIT6iOa685qOlUGrXk3VdMr5StMrM1UAKAy+fGjI0hElqCoXisnTqXffW4XdHOgkMUSkBNxbnk9csPLiX0oA3wGZvyzOoMc8czTUFJDAc9hlBoXZx6hXvmlpua/XAOWX4HsMTlyk6REcMUKOu8tu+mTFBGQbvnGQ6LUSuXWGQgDqRQ+/THfsMgYiSWKMV03bj9lvJePI0sJp0j/D1+OXjliiYKijnvjP2bTBwJJZHH+VQv5n+2ATSp+GAMfd2LfpWP47yndXsh57Y7TXxxumjnZG/cSSA9wp5HzzRFJIbWCLn/wCnGB+gvLSrPX791Qf/AFZOfsTeanwz0vZg0qbhuVUFdN4v61eMc6bcpMxtU2+kdPv/AGzA0unVfXq959o0J/WsWdZplHogkc+7vQ+w/vm58J01mTTA/wCGX+LMTf2rLRTyEkaaCv8A7af7P55gPiExvyoYkHuE3H7m8U+q1Mop5pCPbdx9s3PikTXTm89z/wBRIiAf+q4v7HnENNp1P7zVF6/9NCf1rObty/ktxweffNZxhrWdZp0Pogd/+96/If3yq6zUOf3ECLX8se4j6m8Sh8okEoPjQbJMxdSC8j9qB4yeXGIvK2rlBM85odnk/pmcJZ980jSzmRVMIiHW5Dt/XGJo5nDnzQSOAEUm/rwMnn+KyLFuBIHT3w2oqhmcC+1Z0h4aTpkEilGHVncKP9/XL/8ARxbd0kQKdPKTcfubyeXKmOci7gWihlkUDmhYy8KSSRWnlqrHubI+Ndc2ya+A3+7llv8A9R6H25xQ1859MEUaX2RLP548bfYhNDqZZQtu8Y/iQV+uM/5fFHEy6iWJGJvcXtgPl/pipjrHS55WC10eSvyzHYyz4zp0YzoNNJ5iPM7gUCnpFflkHxJEJ8jSxoT3bk5zi2SNzfhGa8ZPZrd+167UA7XYL0O2kH3xLRqGubUJferc5RNNI59TKgv+I5ri8MVjy8j/APaNo++JeP0bWSRoAhCeYze5oD7YtN0jVGhY+wF50m08UAJSBWrgk+qv6Z0dPo3l0vnXtiq7JCj7DL5RMcJdFqG/EoQf5zX5dc0ReF7vxO7/AP21/qc36SbTNqAjkIL7L/U5tk1ekhcrs8wV6WbkHMX5ovjXKTRadFvYt/523H7DNcUdw7lU7fYEIPyvI8Q1iavTiOE7EX1HsL+WaPA4P+lcSG3a6B6j2OZ/k2r4lRmASBGaOO++0k/c5k1s7Rapo7sIapuhOX1cQMheUMO3B5ORLNEFd9lsxBQHt9c89+S8m/HGN1feLb1ED6ZJYtYHAUHtxlfPUySsg/ePwAenHtljHK8L7ODRvcfcdczN3sxUliVUX0vd2wPp7+kcX8cRuEcG7czdjfF85eSYL+Ii7rnvjbvTI9W0kmua4y+nVJXCy8KDVHvlOCobsemZNa8qqDEStHkjN8Z5XB1tN4Oj6kmR1Ma+oBevB6ZhfSzAlI/W3J9K/H9Kzd4Nr2nTZQEqURXcZukVUR3MqrIOQBxmvLPbWT6YB4dMykSPHGDwT3PHth/y/Sww3Jukeu/AypfzHssSch2Ki2J9uTnO8uukyEySLGOOADQrKhiygmz3xhIbggE+2GmZBuCkcGqPbOe5EVMdg8kE+2CwKWHqofLHMUYttO7bxx75QL8aPtk8zAYYxRNkjnAkDp/asgF2jB6D2PBylsWs9Mk2nSATzwausIdHSl/MVh2Q8H75ffa0BycruPIKsAAM3tDNl/Ue+KJCMN1deOxyFkb2oHtkEKz7mFEc2RlkxFyFILEcj3OTHMGO0XR45HTKxR7hbNyewy9gDgUPb3zNy9KJSzK3IFHjKfirnk96yQVPXrinMnnDaPRXXLIGGoha0bPUjpgxseo3z1ySSO3zrEyABGcbia6A5Z2HgICbNn2yDXXv0sYBTt6giu4vJACqQOfkMzkFODYZrUiqGV8kAg7x06LgbPJPH55ETGRCV7GuBmvUQ6o2FG7HTjp8coRb7ep7ZYozABSL7nFs5RlUkEnj5ZJN7iiRXBIRS5PSu2SiBRZY2eoHb4ZYMeKyrH1Ue+X+kNFV1sDKKd1g8d+e2C2q7uQOxyj+a8g2MoU9298zJtVfcGJCmzXGLh28DeCemNj0GpmplICHqxPbvi30zaV2hLbhdqfgc3JDL7M3+igb6ir5OLkbiiCPnh5YXmuevGSZAFsc30GSQUWMMoDc3hGUScWpsdMsjruCki255PTFvG8TEOLs2o+ebn2HMyljuFkm+e+WijbfvUmueBlYo/Orc+znmxYrNMnlwny4nJoUTYIzOxZ2nTqrTsHQMFVms/AX/TM5cKx2j0k9DmuJg0WpcgemIjjjqQv98xBTYvn4Z0+lWsyPe2r44zXGpSub+FZEcYA6Xx264+BS/wCPaB05ydLACSPf4ZdeKsA/DLGMWNnA75LRhXIJP2zNsawtjfXqO2QVtSa598MNwr/TIqu0G/SDkBb+GX69Onvk97UVxyTlQogjk8DIU12pf1yx4Yk5BI5PN/DLBDhNtqNte2UD7TtIu/hlzG/l+bfouuD3yoVr6X8ctRcAEEkfXFh0B4JY5ZZdp9LFb4JByv7O7AulEDJ0FrIZJGDAr7e2OhOx6a9vzxZD7bKcjqQMlpSPwqAfbF76G0zlZAIuIwbF5P7Q7SCNFJMnFq3OZ9MV3GSRbAF0f0zseEwqRJMsQRHPBJ6j5ZjxxfJZD/y/QhQpYm7trzkauYLDLIBRbgAds2eJD/qKQFVPseDnI8TfcUgTqK79Scsm3FvUV0SldO20f4pv7Y5/SAg498d5aQjanCoKHxxDsWJJI5+GdPd1mTIqBR5JOFHthyCCMAT2wKkEX3yS3HA2kdxgT0rJAB45B98ooST6ibwq+d2MCcdcqYyovJbEUK0fhkXQrGdR7HI2m675QWa5yW6UT8vhgR7ZU2LsXkUAX/cYX0o0ffIrnglclDubaePicIuvHXLFQyg1Xviz6Dzzl1YN3r5Zmq5e3cCNtm+BlgAF7XdAYbw8hCfl2xYDbhzQ/hGak/XJ0ZdE8EKPJE+51sG+Bx0+eUWZIoJE8pdxIpmN174p9RLKqhmZ6utxJr5DFMb5bqMnuqqWVgxLHpfXJ9IHB+NnEu1uAos+/bKCSz0o9xebnFkz1P07+3HOMMfBttxHG0d8I23ruUCj7jJO2P8ACST1u6zF5XelLY0eOewrIFgFmNv3PtlY1Cs53Eg9ayC/mMLoDNyI0ad/3e3sfxH3xbsgBIAF31yEHlnjk/Hpi3t9zM31PAxJ2GRuNrFjde4yHYCj19jeSAF/l2friXlUuTQFZqTsMRrG9iWOW8weVfS8zxq0jMC4GXkZVQBXLOOOnGMm4mnpI8qsRwKoVi5WbYFBAA7XzkbmSBVW91Wbxawy0WJ2knbXvkkmqvCRSjb9PfLalWZVbsewysZAH4yX71jU3SKpY3sJNA/rl+9GYDgBhxfvktL5cW0EXuPI5+mBhaRt5YV3A7ZV4QsJANtea6ReESTD0vfNADvjZBHENwjBb3OU0CPTX6VsGyOuXnUj8IJN5i3/ACxSZ0Ux7itOeT2r4YlSxYBOPrmloXkkBe+nFDKiBoSW6/DNTlPSKxkv5tnlVvLIkZjDBmZvfG6aJixaRAAR1PtjfLTZQIHNmuMzec1SyEELJZBLA3fQAH++TpYVZWO4lbq/c4mT1SbAtA982oBHSK3oAzHPlZx6IXKHVCkY2tx36DENsWyBQfgknGBySzt5gPI5HONCpGiFlG6ujdszL4jMkUsZTikPa+frl49F/HK1k9h0xjyFm9X0GSPOlISFHa+yKSfyzX+d9JsWk2Ky1QPQZUCJD6V9Xc98cfDZkUF0WP8A+46qfzy40CFW36mNb/kUt+ZAGP46azh1Z7oEjLNLdtZAIrjknNA0+jSwTLJ25cL+gOXSSCGhHpo6H8wLH8z/AEy/w7V7YAC9VbOew5OMj0GrdiWikjQ/xSUg/PN4k1kt+UsoX2QbR/8AprFSRlX3SzQo3uXBP5Wc6z40xU6M7FLaiIDvtJf9B/XAaXTKtvLM56UNqD+uQ8ulXrqHkP8AkTj7kj9Mo2tgX/C0xb4yvf5CsvH45FyHBdKgtNMhI7uS39QPyx0M+pYVpo2odo0A/wD4RmA+IT9I1ijH+VBf3NnKNLqdQCJJ3YDs78Zvx/U6b3SQkmeSNT7ySAkf1xbTaYH95qWf/wC2hP61mLyowPVMCfZVJ/WssqQjgRyO3xND7f64yRdPOs06n06d3/73r8gP65Q+IS3+7ihj+SX+t4p1AskKtcVlSUUD1WT2Ax5cUXk1eqmFSTyMPYtx9sTtzRFFJPJUEDsB1PbAJOwO3YCTt2jk/YZPP8C1jAWyrMPnxlyAhFLGpPar/XNLeGys6KrSSJXrobft/wDGav8Al8ERDyLFHXaVyx+3H6ZnztXHNeeyFeV2X2HTBUlMbSppnMQ/iYcffOj5mjgLFZ2JPaFNv58Yt9dAv+HptxHQyNf+/vkzlTGIJOyKqhafqVG4rfvWbU8NLuG/fSoPkgv88W/ieobhSkY6ehB+pzPJPLL/AIkjv/3NeXwp03RaCGLzDLLAN3QH1lR/v4YwNp4ohGrTyJ2UDaP9/TM+niVFDFgb7gXWPYRpZVC56+puM5XnJcawr9uCX5OkjU+7eo/0xL+I6pgQJSo9kAX9MerWgTgLXNd8zvCGazxQ6dM1Pk4/cTtnZmY2xJPuTeWjG5q6jNR0UbtYkI+AGPiihiBFbgB/Ec3/AC8bOky/bGSIV9KRk+5G7JvXTqB+8Ce1bVzY2oX+D013UVi3nDKPxUTzZzPL5cn9mM66J+S7CvgcsNNp49u9mkJ6gGhkCU0VA+uLMrsGJ5rgAZynP5LVyHr5cbF1jUBT7X+uRJL5hJJsg1itzrEGsgk9j3whY72BTrxzmbLZ3VxLmrA7+2Xj1DxhRuthyB1yGKdjgCGYhq4Hbrkko2HW6jXr/mipbA63gTJ+zCLzAFuwADldOF06OUa93HPPPvlHO1SzG7HYc5fK3pcIZCWbn5Y0y3EI3a2qvpiI5fMk9K//ADlJd6s7Im4ducePfaem6ExKCSaYe+bYNR6VZW5v75wkeQwNJXqvaRXXNekSZbdhtHtjlMntqVt8SjuQN2/Fx34Oc/8AxZF8xNqgA8Y2aZmILMbqucQ0hVDTXeYnaWmhirgsAwB5GTJOSWQcK3BF85n3dOaByCDvrd2s49p5Vdzya5xO3c9sBQNgnGIoFA9crGnrLMfkM1LjJhG693tlXjRlCstjjGGq9j3yprr1+uZlqo02nGllTUxzcq/4a7fHGSSu7l2Nsxs/HFnczAfX5DJK89/llvLfa6ZG6H+LacmdXdtqq7CuwzPKAtdOCODm2KeSLoOe+Yty6RaPwVVRnWRvMqwvb5HEsmyP98FDo3BBH++2dTQyBW80mywzadJpphJ+7RjJyd3OW3fbp4/jzhZUQtVn9cWASbu67Zol080cpjMRD9yqkisSSTbCivYjMyY51LkqnJBBxQZzdMK9sqXeVggSl7nGooVVX29+c16naICkNd9PhljZ+HsBkG75/XK0Qb7E4FypYbSQR04wAO0W1Dp/bAlbHFZF1dC/hhU0K9JynprljWWA67qJPTKnh9xY1Q4rEABzwbHbJJAFEVfvlz0FWoxRVy4kBBAHI7/PHsWFcd76kHLblqwtj55Uc9vV0s4zyg/PQEd+uZ2faqCu5LE++QVUkNVm8DGQpo7hkVY469vbLO0UHp4aj7e+HmMHGxCQep7ZfYWAsL9ctKRGqLdGvtmsFgVFA8/D+uKZHMhKWbNggXijqkDbWoHoSMftdlBBqxmcvELQsq8kE9u2ETiXhUNqR1HTHJCUtgbvnk4W6sSDQ61zjyhgDnkc8dcchjdAXjR1HA4xYIbhqYexy+oZfL2RgKaogY4rDY3EKBUvZ7XkTSQyxsrfiqgasjMIYjob+GU84D0m83ONXzSkbQNRk3g36iKyWCn4X3rrlXa+Dk7+tgn5ZbusLKwRgR+LuTjvLbUactChllUjp125RYtNLE7Tb1kApSrVfzw02ofTsSnpYcWRj+2ogQyrOImRlZqC2M6Y0OnL7W/Gq2ea3YpdeZrEgUE3tI4o43TBJI1JvqQSxsk/7rM3+mpIukG3wyRYlBtlU/Grv8xmKPT7SGJII7VnXhj8vTlK4MrH6UD+pORIiFLI65q36WcWLYQOCCMOt2QffnLFbsKVv2xJcgEEUcNH/g78HKmdgpUGgcSzkLxzgCGHIo4n9pqpd1YndYPPPbLxP5imzddx0yknpFBecso3LQPI56ZehcsT+LoO2X8wEfPuRiV3cg8/LDcoPHGMVckEnnD8K9RWUv2BwL21UR8sqNsca/s7x+na9MDRHOY5H8ig0bLfTAligUWR7XiNSG27i7gjoSbHy/1xm9Ho6DUaWTzBK0gIHo2C7Pxx6wwyrG0TbgOXI6j6ZhaJtPDHM0YJkBKyAenI0xbcGUjaTfHQHNdRnXYj0UkhqF22N0JGZNTopYZButgehI/LLN4jPFsHmFVQ9kH69s0x+ILKv75mJokUOL9zlzjmp2Ttji2+UZDPfpUjn48c8Z19Ppm0+lO9VaVud3c5zUV5Nck0MdNdF1BbaK619c6upkaNTb8d1I/rnG1vj7chmDzcD0J1voM5umT9r8RaQgMqAvz+WdPxGVYtFJLY8yT0bhnN8NUpFvF3L8ewzXGdWnL8aJyCdoPTtWUKjbkOxMhJyCeBXTLgqVN3WFkGsuD8bwK2B+mVFOD7ZJVlIJUj6ZIjvhhXtkh3UbAxr2vJohQGYdh8Mki2/FWV2kdbyN1jg8/HHsDLRJwFHrwck+ojscnaApFc40QRWUJ6ZYqfe8ij174gruPPAI/PIPXpkkEf1yAfqMqIokZIBqh1ywH0yKI7Y0ctpCjBQDwOT74xWJAkCgdueKxNhl3Kbvkn2yscxje0AP175q8eunLWgsVuyKHQdCMTK90Be67oZSND+0fvCWB4PzzQfSxtdvxx6Co1KG2HqbiuwyjgKlc+/GTPIa3baXoMojlpBucqByLzU/UNd9sYVQRfTK3Q9VbyePjgRGzgBizntgABy4Fn61k6FQztarx7nJWNUCuWvuQTkHcy0tAe99stEOiA3fWs0Lb1Z1OwkHivfLtZcBqAHQe+Kd0HpvkdhihJur0EbcnjqnahrTg0OuZrUkIGu+vbHOFZN3LDFRogPq/LNT0hsJii3MzW/YnJeRXvbZc98Q7RtKN3CjNVFkUxptSutc5mzLopB5hYOwte/bCVjLJsU/2GOMbLSKLvtl49KYi9uLOZtk7q45zbkmPYE9azbGQkZ2nduFcZAhMjhSRV85rCxwgBBRxz+SEYkUhiqAlj2x8cJ2news8KPbnLNIpkuwOOpyjuSAAPrmN5UNKLEpVSWJ74tiu4dTkRsZJCoBYVxjv2HVEbvJdVH8/oFfXE4VNUaTabr54gszEA9fYZuGiBUF9TEOf4Lc/kK/PJ/ZtIn4pJnPuKQf1P5ZvjwO2WRiTR4Xtiiyo1tyc6ROmUgpp0JHd2Z/6gfllhqXBqFQh/+moX9Beanx5DKyaTRaqQhhp5CvX8J5+uan0csnHnQxV/DvDEfQXl2TVun70FV63MaH3bFHywKk1kYA/hW2/QV+eX+KW7VN/Z9OsaA6gkDqEjr9SP0yn/AEqf+S0h93k/oAP1xYk0wsqmolA9gFH9cW2tCG00qL7byWP9vyzU+GQ2NBmVSDFDFHXcRgn7teNdtbMgLiXYe5JC/wBs57eIapj6ZPL/APtqE/TEOzyNukZmPuxvN+KOiQqf4mphjI7A3/8Aw3lDNpEHLyyH2VAo+5P9M54Xk5cJz8cuSLrUNbEt7NKpPvI5P6VkJrdWzVAApH/pRix9avERnZZBUdrq8HnLJ6pHYe18ZLyiGSLqZW3Tyk/GST+nXEtGAeHDfIHLxRTTMBDp3YdyATjTpdUN27y0P8u4bvsOcl5jOEJBIHAydgFWQLzWPDmaNN0kjMTyqx0B78kj9M1/8sjWmaFVUDrPL/QV+uZ86uOSSgcLu+/GNiR5rEGnZ64Jq6zqq+jg58+JSO0MQv6Gj+uKbW6QEnyZJiebkb/5x3TGOHTTSyEF4otho2eb+Qu8bH4fNIrsWlL9FAWgfqaP5Zf/AJrKoqGKKMdqF/6YqXV6xhbyyhT7ekHHhTpog8M8lP8AqkhDE2TI5/Sxlz+xRTK4nUFBQEEdV+X9c5RNmz1wv45rwOnSfWaVXLLA8rfzSP8A/OUbxSY0sSRxj2Vb/XOeWAxkP7T1gWXkfwA8jL4yGtUra+YAStKF7B22D+gxBijQ+vURj/ttj/b88P2PUMbfat93b/Zxg0SJzJMG+CjF5TjOz2zyFA1RsxX3YV+WUBtqUWfhnQfTaZGJCMOL55xkYWONV2beDdAfrnK/Pxk6PGsP7LqCBUbc+/GNj8OkPqkeNAOouz+WaXkYpzwOASe/GJaajzRBHHXjOd+flZ0vi0RiJQVTmjQ5yofmiqnn5nFPKFsoPUOBeLU0eW3Enkjsc4zWmgk8tffsOvyzOriRtwWl+WQ4D9T1HS8kBVXanPfNZsETSr+FbHYm8Umrfb/CF5F7clUDubI+uVlfaQQD14B75qTOmd/TFYvKDxXxxu27LEjnqRkxlCqttJN8j3yCbkI+tk9Mm9qW/DfmfnhHUbD1c1zlNQPa9oqvjlXO5GKqRXauuaiNMzKfge398NyqoULTdyf1xAZ1RV62AT8Phg6gsWJIBGF1eSRd1g0DxwMXCvlr+IE/HKFbBrt3JxsOmY8tIVU9B3+eLZJ2T2tJq2hAQKCW+v8AvnKH1f4jG2425vli0yQKYUB2DqTZzGkrM7Dy/SwPq9sz5b6WjTRI0yqGdN3cdc0z6J9P/hhpFVeTldPpxIy7TsfqgY8sewvOhqYJV0seo3s4ChpU6FTfB+WWbe4WZO2XSKiApPsTaeCeD79Plk6ueNyPJJIA/Ee+KDRFq6A2bJw1ARdgQggLzt6E3nK5b0fRDG2JPTKFWb0/h465bYoO42cgNzlnTK8QRRtHT45L7Vo8AnEG3Zfe/vjAdq+trIPPGSzOxDN16HpzlIwWnRFUlieg7mjkiwxb37e2XRirhkrd0GbnQn9n1n8UO0deTyOMgps/FuHw750ZdVCdFtSxI3DE8n45y5HaxtNg885ndq2SNOl0gnDt51SnhVPTGNp20rKkz2XPDZkjJU7+QQbFdcc2paWkkJdfj2ycpvS9YJGj4jams2RlJJASQBwT2wZYTZjUjd1JOVZkUCj07YnHEXWd4xuDEUfbjOjodarT2XoEcg9M5hb089DgC3UZVnKx6Yyb1I4KsM5uq0SqN0QUAC9l19sw6aWXdRkYAH3x77pGuUk19cxbnTV5SwhtNMA0rVQHAvn6/HE3aiyOce8asm02EvmsVNp0g3SKZJDQ688YllYRW42T88k1zfFHjFq26ugBP3wmIQruarqh2zWUCCkPPXIslvUbrtlzt4FXXW++XLACgAOeoGNCw9g8delZDKWBAHwsZLkdR1PXjJQW1NVdRj1NC4zI6Ala9+MekJsF+Aeay7Mwvue+LMj03UFTQJzneVvpTTtLXt596xe4hto6Vfyyd3oB6ki8W7oBz39uTmZ30qxJDH17gR0ykhAYcGjiyZxTCmBriucujWpI5A7DvnXMZqPN2A1ftjHjhmjUvuDD+U18xkbd34lo9xlbERqyfaz0zX/CGvHCUBKWw79MqWAHN8fbI37hz0xbmxTcr3vM5b7NN3E2aBOVeXywG5N8H4YpWZTtPf8ACfpl2ahzzxfAvL4z0mpeUllrkHscg7dpN9cVIQxqqZeljLAPICqqQw5qs1OOAJ9dA/HnLpB598gMB1OEmjljXzJbXd/CRRvJ07mGS04sUe+a/wCLPfZflrG20EnnvkNtAG4ADrkMHRqRbF3fw5yQVkrixXfKgD7rCkEg9Bk+YSSCvT3yG0zKhl08V7OWrJaPbIrlvSw5Xv8AXHSo8yufV7c50vDNQoJElFCLUnMexNnqQc9MfppEgY3GJAQQAc52yrOq7oplK7iFPII7YuQ7I1DW3ub+GIkkY0InBZhdXfGEbORTqR3vLHULpqbcZNy+x6jEaxCGBu/as1sGCgD88yTiUHcwv45Zf1CEcgUxoYxgjUR1+GUNHnb9shiCCOl8Zm8excCrsg5aKP1HsWGZ2U7bT8XcZogawK4PsM19BLxgyXZBHcZR0DyEq3I5N5okBDkfqMoSoNFbOUJ3tGNzq3X6ZbzNxpaGaodM2pQhVtR1OD+EqkLurqzKfwBvxCrsZZKhAkHQG29hi9RLXWwSD7jNvhcGibUXKGDgcLzwePj88b45qTCWiiKhzYZas5qcU21w/wBqmKAKzbPbt9snzv3ZQjb3BXgZEQRV9SggmiOhzU3h7vY053beSpNHNVFUk9IYPVdQc2xHSalol1DPEwqiOhGc+AkOFLbTedrSQkAwzaJnB5BK9M5cuuiX6dkSb0DRSKyjoevGcrX6hp9WsJLKOD6e+aCNPo28yDfHuHqi/wBMxRzhZZZ5BYTkHpWZdZ6YfGp/MlWBPVXAHxON2+U4jWqiFA/LMnh58/XvqZPwx8ivftmliwQ77LNm8zpj3dJJJ5umyLPvlgF6C7OR+FugIy5giyT6eMtuIr3yKBNhaywoH1c/LAkOT14wq/UV498bpY45Z1SWTYp71nqdNBHFGEQ2o9zk+x5Lk0ByTxhHA8xqNWZvYDPWy6LTTOHeFCw71jI4kjXaihV+ArLZfpNeQfSzRf4kbr8SMXfzz2bxo6lXUMp6gixnG1/g1DfpBfPKe3yyZVcWFtrWxxsjhulX8MW0ZR6IIN0QRzgwuqHTJfYo429e/wAMgDpf3xh5FnnK/iPt8emUT5YB/Fz7HIYUex+WWaO1BZr9sV5iAMA3I98bqOO/+AP+wfrmT++GGd44tmk/xU+ua9b/AILf774YZx5f7K5L/wCKM0y/iOGGdalLi/xj8hjX/wDDH54YZL7CoP8ABPyy0f4l+WGGUJH/AIo/XK/zfLDDOitP/lfXM8vVcMMzPaFn8P1zsSf4KfIYYZj5fpYvB+Jfmck/430wwzzcva30TH0X/uwn/Evzwwyz/ZCm/wDEL8j+mRL+EfLDDO89svWeF/8AgE/7c4Ev/wC4H/uwwzpPa8fS83XFHDDNRqg/hzv6f/8AZzhhl+k+3l5v8Y5Tvhhm4V7Zf/2HV/8AYv8A/CucXxb/AMdoP/8AWT+uGGVy+3P8R/8AGP8AT9MzfxfXDDMuk9GN+NcW3V/lhhnKqSv8fzGdTwH/ABMMMjPJu8c/HHltJ/g/QYYZj6dPp0l//bT8jnltV/in54YZ04e1+lR0GVwwzoxXR8E/8QfliPFP/EnDDL9sz7YzlWwwyqvp/wDxC/8AdnoNR+Jf/t4YZy+X6OPthf8AAcWOif8AcMMM8/ze241SdB9MyTdW+mGGcePppRv8Rf8AvH9Mmf8Axh8jhhmoi7f4J/32zIn+Ofn/AFwwzXFGhv8AxA+mQfxv9P1wwyxRF/iN/wDc/oczyf4zfPDDNT2zTR/hN/vvgv4m/wC0frhhmKn2VJ1+p/rjU7f9uGGa+lQe3yyrfg+h/rhhmSoP4x8xm2Xon/d/TDDOfy/RGP3/APuf2xyf+HT5f0wwy8vUapjf+X/3jPSN/wCKf/tf9Dhhnb4P9Xo+X/4eP/28p/J/2jGjoPlhhnK+3m+lR0H+++Ub/DPz/vhhlROl/wDE/wC/bHN0T54YZjl7WEjofrke3zwwzoyun4R9cSn+Mf8At/qMMMzFprdX+eQf6YYZOJ9JH4MovV/mf1wwzUB/5Q/7jj26L/2H9Rhhk+xUdB8s3Q/4Ywwzlza+i5f/ABEn/cf64J/hf798MMyzGWb/ABP/AHHEy/8Ai4/r+gwwz0cfS/TT/H98U3Q/MfrhhnOLFZPwt88b/wCcuGGTkh574uX8A/32wwzhxapK/wCKvyOSfxN8hhhnbj7ZqR+JPrgn45P+0f0wwzVDH/r/AEzPL+AfPDDLwKlOo+X9BgPxYYZpC5Oi/wDcMI+v/u/vhhj6F2/xh8hmvRf+IH/Zhhi+l4+1vHP/ABGn+bZz06fU/qMMMT/WNc/9joOj/XFDquGGajFdHQ/+Gf5HMOo/8U/z/phhmY1fRnY5C/gGGGYg2Qf4sX/d/TOsv+D9D+mGGadFF/wl+WZtT+HDDJ9qye3yxbdV+eGGdGV4fxHHaf8ADhhkWLTf4jfIYmT8f+/jhhiDT4V/4uH/AL/6HH6n/Ah/72//AIjhhnWeljE//wC7j/vb+uL8S/8A3D/2rhhmoyzSdV/7862h/wD3Wf8A7GwwzP2y50//AInT/wDaP6569v8AAX6YYZz+T2s9sHjHWH6/pnM1n/7bP/8AcwwzE9ujB4Z/gH/7v9BmuX8R+WGGdv8A2c+PpRP8RPniz1Hz/rhhiqv/AAj6ZUfhGGGQXHQZ6Dwj/COGGT7V0YvwZc9sMM2yg9cB1OGGB53x7/8AcF/7c58n4frhhnO+1Vk6/Q5RvwfTDDNQVbov1zFJ+LDDLxSv/9k="/>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138677"/>
              </a:buClr>
              <a:buSzPct val="130000"/>
              <a:buFont typeface="Georgia" pitchFamily="18" charset="0"/>
              <a:buChar char="*"/>
              <a:defRPr sz="2200">
                <a:solidFill>
                  <a:srgbClr val="404040"/>
                </a:solidFill>
                <a:latin typeface="Trebuchet MS" pitchFamily="34" charset="0"/>
                <a:ea typeface="微軟正黑體" pitchFamily="34" charset="-120"/>
              </a:defRPr>
            </a:lvl1pPr>
            <a:lvl2pPr marL="742950" indent="-285750">
              <a:spcBef>
                <a:spcPct val="20000"/>
              </a:spcBef>
              <a:spcAft>
                <a:spcPts val="300"/>
              </a:spcAft>
              <a:buClr>
                <a:srgbClr val="138677"/>
              </a:buClr>
              <a:buSzPct val="130000"/>
              <a:buFont typeface="Georgia" pitchFamily="18" charset="0"/>
              <a:buChar char="*"/>
              <a:defRPr sz="2000">
                <a:solidFill>
                  <a:srgbClr val="404040"/>
                </a:solidFill>
                <a:latin typeface="Trebuchet MS" pitchFamily="34" charset="0"/>
                <a:ea typeface="微軟正黑體" pitchFamily="34" charset="-120"/>
              </a:defRPr>
            </a:lvl2pPr>
            <a:lvl3pPr marL="1143000" indent="-228600">
              <a:spcBef>
                <a:spcPct val="20000"/>
              </a:spcBef>
              <a:spcAft>
                <a:spcPts val="300"/>
              </a:spcAft>
              <a:buClr>
                <a:srgbClr val="138677"/>
              </a:buClr>
              <a:buSzPct val="130000"/>
              <a:buFont typeface="Georgia" pitchFamily="18" charset="0"/>
              <a:buChar char="*"/>
              <a:defRPr>
                <a:solidFill>
                  <a:srgbClr val="404040"/>
                </a:solidFill>
                <a:latin typeface="Trebuchet MS" pitchFamily="34" charset="0"/>
                <a:ea typeface="微軟正黑體" pitchFamily="34" charset="-120"/>
              </a:defRPr>
            </a:lvl3pPr>
            <a:lvl4pPr marL="1600200" indent="-228600">
              <a:spcBef>
                <a:spcPct val="20000"/>
              </a:spcBef>
              <a:spcAft>
                <a:spcPts val="300"/>
              </a:spcAft>
              <a:buClr>
                <a:srgbClr val="138677"/>
              </a:buClr>
              <a:buSzPct val="130000"/>
              <a:buFont typeface="Georgia" pitchFamily="18" charset="0"/>
              <a:buChar char="*"/>
              <a:defRPr sz="1600">
                <a:solidFill>
                  <a:srgbClr val="404040"/>
                </a:solidFill>
                <a:latin typeface="Trebuchet MS" pitchFamily="34" charset="0"/>
                <a:ea typeface="微軟正黑體" pitchFamily="34" charset="-120"/>
              </a:defRPr>
            </a:lvl4pPr>
            <a:lvl5pPr marL="2057400" indent="-22860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5pPr>
            <a:lvl6pPr marL="25146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6pPr>
            <a:lvl7pPr marL="29718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7pPr>
            <a:lvl8pPr marL="34290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8pPr>
            <a:lvl9pPr marL="3886200" indent="-228600" eaLnBrk="0" fontAlgn="base" hangingPunct="0">
              <a:spcBef>
                <a:spcPct val="20000"/>
              </a:spcBef>
              <a:spcAft>
                <a:spcPts val="300"/>
              </a:spcAft>
              <a:buClr>
                <a:srgbClr val="138677"/>
              </a:buClr>
              <a:buSzPct val="130000"/>
              <a:buFont typeface="Georgia" pitchFamily="18" charset="0"/>
              <a:buChar char="*"/>
              <a:defRPr sz="1400">
                <a:solidFill>
                  <a:srgbClr val="404040"/>
                </a:solidFill>
                <a:latin typeface="Trebuchet MS" pitchFamily="34" charset="0"/>
                <a:ea typeface="微軟正黑體" pitchFamily="34" charset="-120"/>
              </a:defRPr>
            </a:lvl9pPr>
          </a:lstStyle>
          <a:p>
            <a:pPr eaLnBrk="1" hangingPunct="1">
              <a:spcBef>
                <a:spcPct val="0"/>
              </a:spcBef>
              <a:spcAft>
                <a:spcPct val="0"/>
              </a:spcAft>
              <a:buClrTx/>
              <a:buSzTx/>
              <a:buFontTx/>
              <a:buNone/>
            </a:pPr>
            <a:endParaRPr lang="zh-TW" altLang="en-US" sz="1800">
              <a:solidFill>
                <a:schemeClr val="tx1"/>
              </a:solidFill>
              <a:latin typeface="Rockwell" pitchFamily="18" charset="0"/>
              <a:ea typeface="新細明體" charset="-120"/>
            </a:endParaRPr>
          </a:p>
        </p:txBody>
      </p:sp>
      <p:pic>
        <p:nvPicPr>
          <p:cNvPr id="19512" name="Picture 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1111250"/>
            <a:ext cx="201771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850228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行銷 16x9">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沉穩">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2.xml><?xml version="1.0" encoding="utf-8"?>
<a:theme xmlns:a="http://schemas.openxmlformats.org/drawingml/2006/main" name="氣流">
  <a:themeElements>
    <a:clrScheme name="地鐵">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氣流">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氣流">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11571</TotalTime>
  <Words>3896</Words>
  <Application>Microsoft Office PowerPoint</Application>
  <PresentationFormat>如螢幕大小 (4:3)</PresentationFormat>
  <Paragraphs>305</Paragraphs>
  <Slides>29</Slides>
  <Notes>12</Notes>
  <HiddenSlides>0</HiddenSlides>
  <MMClips>0</MMClips>
  <ScaleCrop>false</ScaleCrop>
  <HeadingPairs>
    <vt:vector size="6" baseType="variant">
      <vt:variant>
        <vt:lpstr>佈景主題</vt:lpstr>
      </vt:variant>
      <vt:variant>
        <vt:i4>2</vt:i4>
      </vt:variant>
      <vt:variant>
        <vt:lpstr>內嵌 OLE 伺服程式</vt:lpstr>
      </vt:variant>
      <vt:variant>
        <vt:i4>2</vt:i4>
      </vt:variant>
      <vt:variant>
        <vt:lpstr>投影片標題</vt:lpstr>
      </vt:variant>
      <vt:variant>
        <vt:i4>29</vt:i4>
      </vt:variant>
    </vt:vector>
  </HeadingPairs>
  <TitlesOfParts>
    <vt:vector size="33" baseType="lpstr">
      <vt:lpstr>行銷 16x9</vt:lpstr>
      <vt:lpstr>氣流</vt:lpstr>
      <vt:lpstr>文件</vt:lpstr>
      <vt:lpstr>工作表</vt:lpstr>
      <vt:lpstr>PowerPoint 簡報</vt:lpstr>
      <vt:lpstr>Disclaimer</vt:lpstr>
      <vt:lpstr>Outlines</vt:lpstr>
      <vt:lpstr>Introduction of Taiwan Glass Group</vt:lpstr>
      <vt:lpstr>Introduction of Taiwan Glass Group</vt:lpstr>
      <vt:lpstr>Production Facilities - Flat Glass</vt:lpstr>
      <vt:lpstr>Production Facilities - Low-E Glass</vt:lpstr>
      <vt:lpstr>Production Facilities –  Fiberglass Reinforced / Fiberglass Fabric</vt:lpstr>
      <vt:lpstr>Production Facilities – Container &amp; Tableware / Ultra-Thin Glass / Photovoltaic Glass / Automotive Glass</vt:lpstr>
      <vt:lpstr>Main Business and Products</vt:lpstr>
      <vt:lpstr>Green Products</vt:lpstr>
      <vt:lpstr>Product Introduction</vt:lpstr>
      <vt:lpstr>Product Introduction</vt:lpstr>
      <vt:lpstr>Product Introduction</vt:lpstr>
      <vt:lpstr>Product Introduction</vt:lpstr>
      <vt:lpstr>Product Introduction</vt:lpstr>
      <vt:lpstr>Product Introduction</vt:lpstr>
      <vt:lpstr>Product Introduction</vt:lpstr>
      <vt:lpstr>Product Introduction</vt:lpstr>
      <vt:lpstr>Product Introduction</vt:lpstr>
      <vt:lpstr>Product Introduction</vt:lpstr>
      <vt:lpstr>Product Introduction</vt:lpstr>
      <vt:lpstr>General Operation Situation of 2021</vt:lpstr>
      <vt:lpstr>General Operation Situation of 2021</vt:lpstr>
      <vt:lpstr>General Operation Situation of 2021</vt:lpstr>
      <vt:lpstr>Situation and Development of the Market</vt:lpstr>
      <vt:lpstr>PowerPoint 簡報</vt:lpstr>
      <vt:lpstr>Situation and Development of the Market</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黃毓惠</dc:creator>
  <cp:lastModifiedBy>黃毓惠</cp:lastModifiedBy>
  <cp:revision>345</cp:revision>
  <cp:lastPrinted>2021-11-12T07:07:20Z</cp:lastPrinted>
  <dcterms:created xsi:type="dcterms:W3CDTF">2017-06-29T01:13:39Z</dcterms:created>
  <dcterms:modified xsi:type="dcterms:W3CDTF">2021-11-18T03:12:43Z</dcterms:modified>
</cp:coreProperties>
</file>